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ink/ink2.xml" ContentType="application/inkml+xml"/>
  <Override PartName="/ppt/ink/ink3.xml" ContentType="application/inkml+xml"/>
  <Override PartName="/ppt/notesSlides/notesSlide30.xml" ContentType="application/vnd.openxmlformats-officedocument.presentationml.notesSlide+xml"/>
  <Override PartName="/ppt/ink/ink4.xml" ContentType="application/inkml+xml"/>
  <Override PartName="/ppt/ink/ink5.xml" ContentType="application/inkml+xml"/>
  <Override PartName="/ppt/notesSlides/notesSlide31.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2.xml" ContentType="application/vnd.openxmlformats-officedocument.presentationml.notesSlide+xml"/>
  <Override PartName="/ppt/ink/ink10.xml" ContentType="application/inkml+xml"/>
  <Override PartName="/ppt/notesSlides/notesSlide33.xml" ContentType="application/vnd.openxmlformats-officedocument.presentationml.notesSlide+xml"/>
  <Override PartName="/ppt/ink/ink1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36.xml" ContentType="application/vnd.openxmlformats-officedocument.presentationml.notesSlide+xml"/>
  <Override PartName="/ppt/ink/ink16.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7.xml" ContentType="application/inkml+xml"/>
  <Override PartName="/ppt/ink/ink18.xml" ContentType="application/inkml+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42"/>
  </p:notesMasterIdLst>
  <p:handoutMasterIdLst>
    <p:handoutMasterId r:id="rId43"/>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590" r:id="rId30"/>
    <p:sldId id="603" r:id="rId31"/>
    <p:sldId id="601" r:id="rId32"/>
    <p:sldId id="600" r:id="rId33"/>
    <p:sldId id="604" r:id="rId34"/>
    <p:sldId id="608" r:id="rId35"/>
    <p:sldId id="610" r:id="rId36"/>
    <p:sldId id="611" r:id="rId37"/>
    <p:sldId id="609" r:id="rId38"/>
    <p:sldId id="612" r:id="rId39"/>
    <p:sldId id="613" r:id="rId40"/>
    <p:sldId id="602" r:id="rId41"/>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2" autoAdjust="0"/>
    <p:restoredTop sz="96450" autoAdjust="0"/>
  </p:normalViewPr>
  <p:slideViewPr>
    <p:cSldViewPr snapToGrid="0" showGuides="1">
      <p:cViewPr varScale="1">
        <p:scale>
          <a:sx n="107" d="100"/>
          <a:sy n="107" d="100"/>
        </p:scale>
        <p:origin x="774" y="96"/>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09T09:27:16.393"/>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21061 9416 393 0,'0'0'95'0,"0"0"9"15,0 0 35-15,0 0-34 16,0 0-42-16,0 0-20 16,0 0-9-16,0-6-16 0,0 4-18 15,-1 0-2-15,-4 2-17 16,-2 0-58-16,0 0-24 15,-3 0-71-15,0 0-94 16</inkml:trace>
  <inkml:trace contextRef="#ctx0" brushRef="#br0" timeOffset="1137.82">21061 9416 193 0,'-74'9'165'0,"74"-9"-101"15,0 0 2-15,0 0 5 16,0 0 10-16,0 0-42 16,-2 14-8-16,2-14 3 15,0 0 2-15,0 0-4 0,0 0 16 16,0 0-18-16,0 0-8 16,0 0 6-16,0 0 2 15,-7 0-4-15,-1 0-21 16,-2 0 19-16,-2 0-9 15,0 3-5-15,-4 4-1 16,1 2-2-16,-3 1-1 16,1 3 6-16,4 4 10 15,2 0 1-15,4 4-8 16,0 0-8-16,5 0 0 16,2-4-3-16,0-2-2 15,10-3 3-15,9-5-4 0,4-5 4 16,4-2 5-16,3 0-10 15,-3-13-11-15,-6-4-6 16,-2-3 16-16,-8-1-8 16,-3 0 9-16,-3 0 0 15,-5 1 2-15,0 1-2 16,0 4 11-16,0 2-7 16,-9 2 6-16,-6 1-10 15,-4 5 1-15,-4 2 6 16,-4 3-4-16,2 0-2 15,0 3 2-15,1 11-2 16,6 2 5-16,0 1 0 16,6 5-5-16,4-3-1 0,5 1-1 15,3 0 0-15,0-3-4 16,10-3-5-16,9-4 5 16,5-4-13-16,1-6 0 15,1 0-3-15,-6 0-11 16,-5-13 7-16,-2-6 16 15,-5 0 8-15,-5-2 1 16,-3-1 6-16,0 4 2 16,-1 4 21-16,-11 5-14 15,-3 4-2-15,-3 5 14 16,2 0-9-16,-1 5-8 16,4 9-4-16,4 2-6 0,3 1-1 15,6-1-12-15,0-2-4 16,2-5 1-16,11-2-2 15,-1-5-2-15,4-2 12 16,-2 0 4-16,-5-4 4 16,-1-10 4-16,-6 1 15 15,-2-1 3-15,0 3 5 16,0 3-3-16,-5 6-7 16,-5 2-17-16,0 0 13 15,-3 5-8-15,0 12-5 16,6 3-7-16,4-1-18 15,3-4-19-15,0-5-8 16,6-6-5-16,10-4-2 16,1 0 2-16,0-4 35 15,-5-11 22-15,-5 1 16 0,-6 0 49 16,-1 2 13-16,0 2-34 16,-3 5-5-16,-6 3-9 15,-2 2-8-15,0 0-11 16,-1 13-7-16,0 3-4 15,7 2-5-15,5-5-19 16,0-1-11-16,3-7 1 16,14-3-3-16,-2-2 2 15,1 0 14-15,-4-12 11 16,-3-3 10-16,-6-2 29 16,-3 2 14-16,0 2 6 15,0 3-9-15,-9 6-20 0,-2 4 0 16,-1 0-9-1,-2 1-11-15,3 13-2 0,2 3-68 16,6 0-88-16,3-3-126 16</inkml:trace>
  <inkml:trace contextRef="#ctx0" brushRef="#br0" timeOffset="2998.66">22016 9482 6 0,'0'0'437'15,"0"0"-401"-15,0 0 58 16,0 0 33-16,0 0-17 15,0 0-46-15,0-10-7 16,0 7-3-16,-4-1-10 16,-4 0-10-16,-1 1-9 15,-1 3 6-15,-6 0-14 16,-4 0-3-16,-4 6 4 16,-1 9-2-16,1 4-3 15,7 1-3-15,4-3-10 0,9-1-1 16,4-2-3-1,0-1-4-15,0-4 6 0,17-3-15 16,7-5-5-16,3-1 4 16,3 0-1-16,-3-6 7 15,-3-4 7-15,-5-5 3 16,-7 1 2-16,-4-3 6 16,-8 0 6-16,0 1 11 15,0 4-7-15,-8 0 2 16,-7 4 4-16,-6 5-4 15,-4 3 3-15,0 0-8 16,-4 8-6-16,4 9 3 16,4 4-9-16,5-2-1 0,11 1-4 15,5-2-4-15,0-2 2 16,16-4-5-16,6-5-13 16,9-4-8-16,2-3-12 15,-2 0 3-15,-4-12 11 16,-9-6 19-16,-9 0 11 15,-8-2 7-15,-1 4 13 16,0-1 18-16,-18 5-4 16,-4 7-2-16,-5 3-11 15,-1 2-5-15,4 5-1 16,7 11-15-16,8 4-4 16,9-1-16-16,0 0 1 0,3-2-4 15,14-4-11 1,4-5-16-16,1-5-11 0,-1-3 5 15,-2 0 43-15,-10-5 13 16,-4-7 29-16,-5 2 25 16,0 0 15-16,-8 5-11 15,-5 3-12-15,-8 2-22 16,2 0-10-16,1 0-10 16,3 4-4-16,12 5-12 15,3-2-11-15,0 0-11 16,4 0 7-16,11-2-6 15,2-3-28-15,2-2 0 16,-4 0 28-16,-2 0 15 16,-5-8 18-16,-4-3 0 0,-4-2 11 15,0 1 4-15,0 4 15 16,0 3 13-16,-6 4-6 16,0 1 0-16,-1 0-19 15,-2 3-18-15,2 10 0 16,2-1-4-16,3 3-4 15,2-4-3-15,0-2 3 16,11-4-16-16,5-4-6 16,-1-1 6-16,3 0 10 15,-3-11 13-15,-3-3 1 16,-5-2 17-16,-4 0 14 16,-3 0 10-16,0 5-17 15,0 3-12-15,-12 6-4 0,-4 2 4 16,-5 0-5-16,2 18-2 15,0 6-2-15,5 5-3 16,4 0 0-16,8-2-6 16,2-6-1-16,0-5-11 15,12-9 1-15,6-4 6 16,1-3 8-16,0-4 3 16,-3-18 11-16,-3-3 7 15,-6-4 10-15,-5 1 5 16,-2 3-11-16,0 4-4 15,-5 6-13-15,-11 4 0 16,-5 9 2-16,-4 2-5 0,-4 1 2 16,1 13 0-1,4 4 0-15,5 2-4 0,8-1-1 16,4-2-6-16,7-2 0 16,0-2-7-16,0-4-4 15,12-3-15-15,10-5-7 16,7-1 10-16,-3 0 12 15,-4-7 12-15,-5-5 6 16,-8-1 0-16,-4-1 13 16,-5 1-6-16,0 2 11 15,0 4 8-15,-8 4-10 16,-11 3-6-16,-10 0 8 16,-4 11-7-16,1 7-6 0,6 0-2 15,9 0-3-15,8-1 0 16,9-2-22-16,0-2-45 15,9-4-109-15,19-5-564 16</inkml:trace>
  <inkml:trace contextRef="#ctx0" brushRef="#br0" timeOffset="4678.33">23023 9522 167 0,'0'0'313'15,"0"0"-306"-15,0 0 61 16,0 0 100-16,0 0-54 0,0 0-23 16,-30-30-15-16,22 30-22 15,2 0-7-15,-2 0-4 16,2 9-22-16,-3 12-1 16,5 2 4-16,2 4-19 15,2-2-5-15,0-4-4 16,13-6 0-16,4-5-4 15,5-7-6-15,2-3-2 16,-1-2 16-16,-4-14 1 16,-7-5 1-16,-3-3 9 15,-9-4 0-15,0-1 11 16,0 2 0-16,-10 4 7 16,-4 8-10-16,-5 7-7 0,1 8 4 15,-5 0-5 1,1 16-9-16,4 10-2 0,5 4-4 15,7 2-8-15,6-2-8 16,0-4-12-16,9-4-4 16,10-7-6-16,3-8-24 15,-1-4 7-15,0-3 18 16,-5-5 36-16,-8-15 5 16,-7-4 20-16,-1-3 25 15,0 0 7-15,-4 5-12 16,-8 5 0-16,-1 5-12 15,-1 7-2-15,-1 5-16 16,2 0-7-16,0 18-3 0,2 7-5 16,8 6-10-16,3-1-13 15,0-4-8-15,15-6-21 16,6-7 5-16,1-7-16 16,-2-6 19-16,-4 0 32 15,-5-13 17-15,-7-7 36 16,-4-6 31-16,0 0-3 15,-3 1-15-15,-11 4-12 16,1 7 1-16,0 4-6 16,-4 8-23-16,2 2 0 15,-1 8-9-15,5 13-6 16,4 2-5-16,7 0-25 16,0-3 2-16,6-4-8 15,15-7-5-15,1-5-8 0,1-4 22 16,-4 0 18-1,-5-8 15-15,-5-8 6 0,-4 0 27 16,-5-3 21-16,0 5-7 16,-1 5-9-16,-12 1-15 15,-1 8-12-15,-4 0-3 16,3 4-7-16,2 13-1 16,8 0-2-16,5 0-17 15,0-2-13-15,18-4-8 16,6-7-11-16,6-4-8 15,0 0 13-15,-5-1 29 16,-4-13 17-16,-7-1 24 0,-7 0 17 16,-4 2 20-16,-3 0-3 15,-3 3-19-15,-12 3-15 16,-6 5-10-16,0 2-7 16,-3 0-3-16,4 5-1 15,4 9-3-15,6 3-5 16,6-2-3-16,4 0-6 15,0-2-9-15,0-2 1 16,13-6-6-16,2-5 10 16,4 0-3-16,-1 0 6 15,-3-6 11-15,-6-7 4 16,-7 0 8-16,-2-2 8 16,0 6 0-16,-5 0-2 0,-7 5 5 15,-3 3 4-15,-1 1-8 16,-2 0-6-16,3 7 1 15,2 6-4-15,5 1-5 16,4-2-1-16,4-1-4 16,0-4-12-16,0-5-2 15,12-2-4-15,5 0 3 16,2-5 3-16,-2-10 8 16,-3 0 8-16,-2 1 13 15,-8 1 19-15,-4 3 10 16,0 4-1-16,0 0 1 15,-3 1-13-15,-9 5-9 0,-3 0-2 16,-4 0-15 0,1 3-3-16,2 7-3 0,7 3-47 15,4 0-59-15,5-3-66 16,0-5-225-16</inkml:trace>
  <inkml:trace contextRef="#ctx0" brushRef="#br0" timeOffset="5729.06">24103 9780 1164 0,'0'0'15'16,"0"0"-15"-16,0 0 0 15,0 0-4-15,0 0-47 16,0 0-138-16,0 0-143 15</inkml:trace>
  <inkml:trace contextRef="#ctx0" brushRef="#br0" timeOffset="5901.82">24873 9780 1117 0,'0'0'0'16,"0"0"-63"-16,0 0 23 16,0 0-116-16,0 0-177 15</inkml:trace>
  <inkml:trace contextRef="#ctx0" brushRef="#br0" timeOffset="6181.32">25998 9740 1011 0,'0'0'78'16,"0"0"-77"-16,0 0-2 0,0 0-57 15,0 0-68-15,0 0-80 16,146-33-193-16</inkml:trace>
  <inkml:trace contextRef="#ctx0" brushRef="#br0" timeOffset="6357.54">26859 9728 700 0,'0'0'402'0,"0"0"-402"0,0 0-47 16,0 0 24-16,0 0-18 15,0 0-20-15,121-41-65 16,-87 33-153-1</inkml:trace>
  <inkml:trace contextRef="#ctx0" brushRef="#br0" timeOffset="6487.66">27405 9706 63 0,'0'0'842'15,"0"0"-842"-15,0 0-62 16,0 0-3-16,0 0-77 0,0 0-170 15</inkml:trace>
  <inkml:trace contextRef="#ctx0" brushRef="#br0" timeOffset="6621.29">27917 9686 423 0,'0'0'473'0,"0"0"-473"16,0 0-20-16,0 0-97 15,0 0-122-15,0 0-71 16</inkml:trace>
  <inkml:trace contextRef="#ctx0" brushRef="#br0" timeOffset="6741.91">28451 9660 107 0,'0'0'474'0,"0"0"-474"0,0 0-60 15,0 0-292-15</inkml:trace>
  <inkml:trace contextRef="#ctx0" brushRef="#br0" timeOffset="6890.26">29013 9684 527 0,'0'0'338'15,"0"0"-330"-15,0 0-8 0,0 0-145 16,0 0-59 0,0 0-186-16</inkml:trace>
  <inkml:trace contextRef="#ctx0" brushRef="#br0" timeOffset="7072.88">29783 9731 737 0,'0'0'229'16,"0"0"-179"-16,0 0 44 15,0 0-62-15,0 0-32 16,0 0-75-16,422 22-30 16,-316-22-103-16,-8 0-305 15</inkml:trace>
  <inkml:trace contextRef="#ctx0" brushRef="#br0" timeOffset="8999.29">29965 9508 616 0,'0'0'144'0,"0"0"-22"0,0 0 5 15,0 0-30-15,0 0-36 16,0 0-23-16,2-3-8 15,-2 2-4-15,0-1-8 16,0 2-10-16,0-1-3 16,-6-1-1-16,-7 1 4 15,-1 1-7-15,0 0 0 16,-3 0 2-16,0 3-3 16,1 8 1-16,0 5 5 15,0 0-6-15,2 4 3 16,2 1-3-16,4 2-2 15,5-2 0-15,3-3-5 16,0-1 2-16,4-7-2 0,12-3 7 16,3-2 1-16,2-5 1 15,0 0-1-15,0-6 1 16,-2-8 1-16,-3-5 0 16,1 3 1-16,-5-3-3 15,-2 2 0-15,-3 0-1 16,-2 3 0-16,-5 1 1 15,0 4 2-15,0-1 2 16,0 3 2-16,-3 0-4 16,-9 1 1-16,-1 4-2 15,-3 0-1-15,-1 2-2 16,-1 0 0-16,0 0 0 16,-1 13-1-16,0 1-2 15,3 1 3-15,3 0-5 16,6-2 2-16,4-1-1 0,3 0-2 15,0-3 4-15,0-3-2 16,13-2-7-16,5-3 11 16,4-1-1-16,3 0-2 15,-3-1 3-15,-5-10 1 16,-3-1 0-16,-5-3 3 16,-3-1-3-16,-6 0 2 15,0 2 0-15,0 3 10 16,0 1 3-16,-5 5-9 15,-5-1-3-15,1 5 12 0,-3 1-10 16,-3 0 0 0,3 8-5-16,-1 8-7 0,5 1 3 15,5 1-8-15,3-3 0 16,0-3 1-16,11-1-12 16,7-5 6-16,-1-5 4 15,-2-1-1-15,-2 0 10 16,-2-3 4-16,-5-12 4 15,-3 3 5-15,-3-5 5 16,0 5 0-16,0 2 3 16,0 2-6-16,-7 3-3 15,-2 5-8-15,-5 0 0 16,4 0-2-16,-2 7-19 16,6 7-17-16,3 2 3 15,3-1-4-15,0-6-4 0,0-2-2 16,8-4 1-16,3-3 22 15,1 0 22-15,2-4 12 16,-5-9 20-16,-2-3 17 16,-2-1 1-16,-4 3-18 15,-1 3 4-15,0 2-12 16,0 7-19-16,-4 2 2 16,-7 0-7-16,-3 7-8 15,0 8 0-15,3 2-6 16,4-2-6-16,7-2 1 15,0-7-1-15,0 0-4 16,3-6 8-16,9 0 6 0,0 0 10 16,1-7 13-16,-4-9 8 15,-3-1 7-15,-3 0 8 16,-3 3-14-16,0 6-10 16,0 5-12-16,0 3-1 15,-1 0-10-15,-11 16 4 16,-3 4-7-16,3 4-21 15,7-2-22-15,5-4 1 16,0-8 11-16,8-4 25 16,6-6 11-16,3 0 9 15,-3-11 27-15,1-8 24 16,-6-3 20-16,-3 1-12 16,-6 1-12-16,0 4-21 0,0 5-26 15,-3 6 0 1,-8 5-22-16,-1 0-50 0,-1 9-48 15,8 7-97-15,5-4-279 16</inkml:trace>
  <inkml:trace contextRef="#ctx0" brushRef="#br0" timeOffset="10386.42">30969 9512 587 0,'0'0'247'16,"0"0"-193"-16,0 0 56 16,0 0-28-16,0 0-46 15,0 0-7-15,-13-16-12 16,2 30-13-16,-2 5 1 15,4 2-2-15,5-3-3 16,2-1 0-16,2-4 0 0,0-3 0 16,0-3-1-16,14-5-3 15,3-2-2-15,3 0 6 16,-4-4 3-16,0-7 0 16,-5-1 8-16,-5-4-3 15,-1-2 1-15,-5 1 12 16,0 0-1-16,0 3-11 15,-14 4 7-15,-4 1-13 16,-1 5 1-16,-5 4-1 16,0 0 9-16,0 3-11 15,5 11-1-15,1 3-3 16,6 1 1-16,3 1-5 16,8-3-2-16,1-1 3 0,4-2 0 15,14-5-9 1,6-3 4-16,1-3-5 0,3-2-8 15,1 0-3 1,-5-11 25-16,-5-8 2 0,-7-3 8 16,-6-2 0-16,-6 1-8 15,0 2 2-15,-7 5-2 16,-10 8 8-16,-4 5 1 16,-2 3-1-16,-3 0 0 15,5 14 0-15,0 6-1 16,8 3-5-16,8-3 1 15,3-1-3-15,2-3-1 0,5-3-3 16,13-6 0 0,6-5-3-16,3-2-1 0,-3 0-5 15,-6-5 11-15,-4-9 2 16,-6-5 6-16,-6-2-4 16,-2 0-2-16,0 3 0 15,-5 4 6-15,-11 9-4 16,-4 5 6-16,-2 0-3 15,-3 5 0-15,2 15 0 16,8-1 0-16,5 2-5 16,4 0 1-16,6-4-3 15,0-4 1-15,4-3-10 16,11-6-7-16,4-4 11 16,3 0 3-16,-2-4 4 15,-2-12 0-15,-6-1 9 0,-3-3 0 16,-4 1 13-16,-5 1-1 15,0 2-21-15,0 5 7 16,-11 5 0-16,-8 6-6 16,-2 0-1-16,-4 10 2 15,1 13 0-15,4 0-2 16,5 3-5-16,8-3-4 16,7-4-3-16,0-6-3 15,3-3-15-15,12-8 20 16,4-2 10-16,3 0 2 15,1-12 3-15,-1-6 4 16,-2-2 10-16,-8 0 10 0,-8 0 4 16,-4 4-10-16,0 3-21 15,0 5 3-15,-16 4-3 16,-5 4 9-16,0 0-4 16,0 15-4-16,8 3-3 15,7-1-7-15,6-2-1 16,0 1 3-16,0-6-6 15,9-3-14-15,7-3-1 16,2-4-63-16,1 0-157 16</inkml:trace>
  <inkml:trace contextRef="#ctx0" brushRef="#br0" timeOffset="11029.31">30853 10014 495 0,'0'0'293'0,"0"0"-195"16,0 0 74-16,0 0-43 16,0 0-46-16,0 0-35 15,0 0-27-15,3 37-7 16,-3 1 28-16,0 13-10 16,-2 5 2-16,-17 3-13 15,-1-3-5-15,1-4-9 16,-1-4-7-16,3-3 0 0,4-8 0 15,5-11-9 1,5-7-18-16,3-11-27 0,0-8-34 16,2-4-62-16,18-23-247 15</inkml:trace>
  <inkml:trace contextRef="#ctx0" brushRef="#br0" timeOffset="11354.48">30887 9993 734 0,'0'0'92'16,"0"0"-53"-16,0 0 53 0,0 0-40 15,0 0-3-15,0 0-8 16,132-30-8-16,-107 32-8 15,-4 12 5-15,-9 4-9 16,-9 9-6-16,-3 3-3 16,-12 3 15-16,-18 0 5 15,-3-3-4-15,-1-6-4 16,1-5 0-16,6-4 2 16,6-7-18-16,9-3-8 15,5-5-21-15,7 0-97 16,4-15-124-16,23-6-774 15</inkml:trace>
  <inkml:trace contextRef="#ctx0" brushRef="#br0" timeOffset="11939.16">31178 10288 640 0,'0'0'262'0,"0"0"-214"16,0 0 53-16,0 0-39 0,0 0-26 16,0 0-13-16,-103 59-1 15,103-39-11-15,0-1-11 16,9-7-1-16,11-2-4 16,3-7 1-16,7-3 3 15,3-1 1-15,1-19 7 16,-4-4-2-16,-5-3 9 15,-8 0-6-15,-11 2-3 16,-6 2 2-16,0 5-4 16,-21 7-2-16,-7 7 1 15,-8 4-4-15,-1 2-28 16,4 14-48-16,12-1-156 16,15-1-399-16</inkml:trace>
  <inkml:trace contextRef="#ctx0" brushRef="#br0" timeOffset="13978.04">20997 5521 573 0,'0'0'96'0,"0"0"-22"16,0 0 37-16,0 0-26 16,0 0-9-16,0 0-40 15,0 3-19-15,0 5-14 16,0 4 7-16,0-1-8 16,0 1-1-16,0-2-2 15,5-2-4-15,1-2-8 16,-3-4-13-16,0 0 0 15,0-2-2-15,-2 0 9 16,3 0 19-16,1-11 12 0,-1-5 16 16,1-4-4-16,-4 2 1 15,-1-1 1-15,0 7-3 16,0 4-2-16,-9 3 1 16,-2 3 1-16,0 2-10 15,-3 0-4-15,4 1-7 16,1 14 3-16,3 3-5 15,5 5-3-15,1-2-3 16,0 1 4-16,1-7-1 16,11-3 1-16,5-3-5 15,1-9 3-15,1 0 4 16,0 0 16-16,-1-14-6 16,-3-4-3-16,-4-5-1 0,-7-2-2 15,-2 1 5 1,-2 1-2-16,0 6-6 0,-8 3 12 15,-3 7-3-15,-2 4-1 16,1 3-5-16,-4 0-2 16,-1 16-2-16,3 8-1 15,3 4-4-15,7 2-2 16,4-1-8-16,0-5 0 16,7-6 12-16,8-7-18 15,4-7 4-15,-1-4-6 16,-4 0 23-16,-1-13 6 15,-5-8 9-15,-5-4-6 0,-3-2 10 16,0 0 10 0,0 6-14-16,-11 5-7 0,-2 6 0 15,1 6 5-15,-4 4-5 16,-1 0-5-16,1 13-3 16,5 9-2-16,5 2-9 15,6 2 0-15,0-6-10 16,6-4 5-16,9-7-2 15,4-5-9-15,-2-4-7 16,-1 0 12-16,-5-11 22 16,-4-7 14-16,-7-2 1 15,0-2 3-15,0 7 3 16,-10 2-5-16,-4 6 0 16,-2 7-4-16,-1 0-2 15,-3 0-10-15,4 17-1 0,3 1 0 16,9 4-8-16,4-2-12 15,0-6-2-15,15-6 6 16,0-5 17-16,-9-3 7 16,-6 0 45-16,0-3 11 15,-6-10-9-15,-12 1-46 16,3 2-8-16,2 4-6 16,7 6-6-16,6 0-47 15,0 13-53-15,23 8-17 16,28-2-36-16,18-1-475 15</inkml:trace>
  <inkml:trace contextRef="#ctx0" brushRef="#br0" timeOffset="15058.33">21947 5455 504 0,'0'0'189'0,"0"0"-149"15,0 0 96-15,0 0-15 0,0 0-48 16,0 0-40 0,-155 83-13-16,148-56-6 0,7-3-8 15,0-2-4-15,12-4-4 16,13-6-5-16,8-9-9 16,7-3-20-16,2 0-1 15,0-14 8-15,-9-3 29 16,-11-5 0-16,-7-4 22 15,-11-1 0-15,-4 0-2 16,0 4 14-16,-7 3-3 16,-14 4-10-16,-7 8 0 15,-3 3-1-15,-4 5-13 16,4 0 3-16,4 16-4 16,3 7-2-16,9 3-4 15,8 1-5-15,7 0 2 0,0-3-5 16,6-3 2-16,13-4-15 15,5-11-15-15,6-6-4 16,1 0 9-16,-2-6 5 16,-7-14 26-16,-9-2 12 15,-7-4-8-15,-6 2 0 16,0 1 19-16,-15 6-4 16,-7 4 5-16,-6 8-11 15,-1 5-1-15,-2 0-4 16,1 15 7-16,9 7-10 15,9 5-5-15,12-1-7 16,0-2-8-16,12-5 9 0,15-5-4 16,3-7-27-16,4-7-7 15,0 0 17-15,-5-3 7 16,-4-12 14-16,-11-5 6 16,-7 1 27-16,-7-1-6 15,0 3-3-15,-9 3 12 16,-13 5-16-16,-1 6-12 15,-4 3 9-15,2 0 1 16,6 16-7-16,8 2-5 16,8 4-8-16,3-4-12 15,6-1 8-15,15-5 6 16,6-4-33-16,0-8 4 16,0 0 20-16,-3-2 15 0,-5-12 18 15,-5-4 18 1,-10-2 5-16,-4 1-11 0,0 4-3 15,-9 5 16-15,-12 4-28 16,-7 6 11-16,-6 0-26 16,-2 5 0-16,4 11 1 15,9 6-1-15,9 1-33 16,12-1-114-16,2-4-122 16</inkml:trace>
  <inkml:trace contextRef="#ctx0" brushRef="#br0" timeOffset="16334.28">22963 5527 141 0,'0'0'313'15,"0"0"-192"-15,0 0 10 16,0 0-19-16,0 0-50 15,0 0 0-15,-8 7-18 16,2 7-16-16,0 5-1 16,1-1-8-16,5 1-12 15,0 0-5-15,0-3 9 16,2-5-11-16,10-2 13 16,5-5-1-16,2-4-1 0,1 0-10 15,0-3 3 1,-5-11 2-16,-4-3-1 0,-6-5 5 15,-5 1 4-15,0 0 11 16,-5 1 0-16,-11 6-7 16,-5 4-5-16,-1 5 0 15,1 5-11-15,0 0 6 16,3 4-5-16,3 14-3 16,6 2-2-16,5 4 0 15,4-2-10-15,0-2-3 16,7-3 10-16,9-8-4 15,1 0-3-15,1-9-3 0,-3 0-2 16,0-2 17-16,-5-11 3 16,-2-4 3-16,-7-4 2 15,-1 1-1-15,0 4 13 16,0 1 0-16,-6 8 2 16,-4 3-13-16,0 4-8 15,1 0 2-15,-1 1-3 16,4 14-6-16,6-1-11 15,0 0-7-15,0-2 5 16,9-2 2-16,5-4-1 16,1-5 0-16,-3-1 8 15,-2 0 10-15,-4-6 20 16,-4-8 1-16,-2-4 0 16,0 1-1-16,-2 2-11 15,-10 3 1-15,-1 5-4 0,-3 6-6 16,0 1-1-16,0 0-4 15,4 11-6-15,3 9-3 16,6 1-13-16,3 0-12 16,0-1 2-16,14-8 2 15,8-3-16-15,2-6-2 16,1-3 28-16,-1 0 25 16,-2-13 3-16,-6-7 12 15,-5-3 30-15,-8-3 9 16,-3-2-16-16,0 5-17 15,-10 5 5-15,-7 7 13 16,-2 5-13-16,-3 6-15 0,-4 0 7 16,2 8-8-16,2 11-4 15,9 2-6-15,5 2-7 16,8-3-16-16,0-1-43 16,9-2-51-16,16-7-146 15,5-7-441-15</inkml:trace>
  <inkml:trace contextRef="#ctx0" brushRef="#br0" timeOffset="17609.74">23860 5528 882 0,'0'0'40'15,"0"0"-32"-15,0 0 20 0,0 0 21 16,0 0 16-16,0 0-28 15,-57-4-17-15,47 25-11 16,1 4-8-16,6 0-1 16,3-3-8-16,0-1 7 15,13-6 1-15,3-5-5 16,3-3-12-16,0-6 2 16,2-1 11-16,-2 0 4 15,-3-14 5-15,-2-4 14 16,-6-5 2-16,-5-2 6 15,-3 1 2-15,0 2 4 16,-8 4-6-16,-9 2-15 16,-2 7-7-16,2 5-2 0,-1 4 1 15,1 0 1-15,3 6-5 16,0 15-3-16,5 4-4 16,3 2-6-16,6-2 1 15,0-3 9-15,4-5-3 16,8-4-2-16,1-4 2 15,1-5 6-15,0-4 2 16,-2 0 5-16,-3-3 2 16,-2-11 6-16,-4-5-4 15,-3-5 0-15,0 1-3 16,0 1 0-16,-3 7 0 16,-6 6 1-16,-1 3 2 15,-1 6-8-15,-1 0 0 16,-4 6-2-16,-1 14 3 0,0 6-2 15,5-1-2-15,6 0-3 16,6-5-3-16,0-4 2 16,0-4 0-16,13-6 0 15,6-6-3-15,7 0 1 16,1-2-2-16,0-14 6 16,-3-4 2-16,-5-1 1 15,-6-2 3-15,-7 1-1 16,-4 0-2-16,-2 4 12 15,0 5-1-15,-9 6-7 16,-8 6-4-16,-4 1 6 16,-4 4-6-16,0 16 3 0,4 7-4 15,4 3 0-15,8 0-2 16,8-1-5-16,1-8-1 16,0-5 3-16,12-6-4 15,7-7 3-15,4-3 3 16,2-3 3-16,2-16 3 15,-3-6 3-15,-8-5 2 16,-4-3 7-16,-7 4-11 16,-5 5 6-16,0 5-4 15,0 9 6-15,-15 7-11 16,-2 3 1-16,-6 0-2 16,-3 20 0-16,4 3-2 15,4 4-11-15,9 1-21 0,9 2-40 16,0-5-49-1,15-5-143-15</inkml:trace>
  <inkml:trace contextRef="#ctx0" brushRef="#br0" timeOffset="18891.25">24936 5520 369 0,'0'0'254'0,"0"0"-224"15,0 0 45-15,0 0-36 0,0 0-26 16,0 0 51 0,0 0-50-16,-26-52 33 0,10 52-7 15,0 0 19-15,-5 0 0 16,-1 11-11-16,3 8-14 16,2 1-15-16,3 2-8 15,7-1 2-15,7-3-9 16,0 0-3-16,0-5-1 15,16-2 0-15,11-3 6 16,6-8-3-16,4 0-3 16,3 0-12-16,-2-16 1 15,-7-2 11-15,-7-5 2 16,-9-2 0-16,-8-2 2 16,-5 0 0-16,-2 4-4 15,-2 3 19-15,-13 5 5 0,-7 4-8 16,0 7-13-16,-2 4 14 15,-2 0-4-15,1 9-8 16,3 14-2-16,5 3-3 16,5 0-6-16,9 1-2 15,3-4-1-15,0-5 5 16,6-2-11-16,12-7 4 16,4-7-1-16,-2-2-2 15,1 0 14-15,-8-11 2 16,-2-9 3-16,-8-4 2 15,-3-3 2-15,0 2-4 16,-12 4 8-16,-6 4-10 0,-3 8 2 16,-3 6-4-16,2 3-1 15,-1 3 0-15,4 17-1 16,7 3-7-16,7 2-9 16,5 0-5-16,0-6 7 15,14-2 6-15,8-7-7 16,4-6-7-16,0-4 5 15,-1 0 6-15,-3-4 12 16,-4-12 3-16,-8-2 3 16,-5-2 6-16,-5-1 7 15,0 4 8-15,0 3-4 16,-14 4-16-16,-4 7 5 16,-1 3-8-16,-2 0 0 0,0 19 1 15,6 1-5 1,5 6-5-16,8-2-5 0,2-3-7 15,2-4 12-15,14-6-4 16,3-7 2-16,0-4 3 16,0 0 4-16,-4-4 6 15,0-13 8-15,-9-5 11 16,-5-4 3-16,-1 3 4 16,-1 0-14-16,-16 7 2 15,-1 5-8-15,-7 7 1 16,-2 4-13-16,2 0-3 15,4 13-9-15,5 9-31 16,11 5-79-16,5 0-122 16,19 0-468-16</inkml:trace>
  <inkml:trace contextRef="#ctx0" brushRef="#br0" timeOffset="20305.25">25991 5516 562 0,'0'0'61'16,"0"0"-47"-16,0 0-14 16,0 0 0-16,0 0 5 15,0 0-3-15,7-45 3 16,-7 38 20-16,0 1 30 16,-6 2 25-16,-4 0-30 15,-5 4-1-15,-2 0 13 16,-5 2-2-16,-2 16-18 15,2 4-5-15,5 3-20 16,7 0-5-16,7-2-5 16,3-3-7-16,3-3-2 0,16-4-2 15,8-5 2-15,5-7 4 16,3-1-4-16,3 0 0 16,-4-13 2-16,-9-1 2 15,-4-6 3-15,-9-2 17 16,-3-2 18-16,-9 0-23 15,0 3 18-15,0 5 1 16,-3 1-6-16,-7 7-9 16,-4 2-10-16,-2 3-4 15,-1 3-2-15,-2 0-1 16,2 12-4-16,0 9-1 0,6 0-7 16,2 2 2-1,6-4-7-15,3-3 4 0,0-2-11 16,9-7-3-16,6-3 0 15,3-4 0-15,0 0 19 16,0-7 4-16,-5-11-1 16,-1-4-1-16,-7-3 2 15,-5 0 3-15,0 2 2 16,0 6 6-16,-5 4 3 16,-8 8 4-16,-2 3-15 15,-6 2 4-15,-1 3-5 16,1 17-2-16,1 4-1 15,7 2-3-15,4-1-6 16,9-3 4-16,0-3-1 16,2-5-3-16,11-6 4 0,0-3-5 15,1-5 7-15,-2 0 4 16,-2-9 9-16,-1-9 3 16,-6-1-7-16,-3-2-4 15,0 4 13-15,0 3-12 16,-9 4 0-16,-1 5-4 15,-2 5-6-15,-2 0 4 16,2 11-15-16,2 10 10 16,4 3-3-16,6-1-18 15,0-1 2-15,15-6-4 16,6-7-5-16,0-8-4 16,-1-1 41-16,-3 0 7 0,-7-13 66 15,-5-7 0 1,-5-5-22-16,0 0-3 0,-19 1-10 15,-4 4-26-15,-4 4-7 16,-4 8-2-16,1 6-6 16,8 2-17-16,8 5-29 15,14 17-6-15,5 2-171 16,29 0-306-16</inkml:trace>
  <inkml:trace contextRef="#ctx0" brushRef="#br0" timeOffset="21466.82">26998 5507 222 0,'0'0'167'15,"0"0"-163"-15,0 0-8 16,0 0 13-16,0 0 49 15,0 0 14-15,0 0 0 16,-98-39-7-16,82 39 8 16,-6 3 1-16,-3 11-7 15,-1 5 5-15,-1 2-10 16,5 4-23-16,10-1-14 16,5-1-5-16,7-3-18 0,0-5-2 15,16-1-7 1,9-10-7-16,7-4 14 0,3 0 4 15,1 0-4-15,0-10 5 16,-3-6 7-16,-9-4-12 16,-8-2 21-16,-10-3-7 15,-6 0-10-15,0 4 12 16,-10 5 17-16,-13 5-14 16,-8 5-5-16,-3 6-3 15,-2 0 1-15,3 3-8 16,8 12 13-16,4 4-11 15,6 0-6-15,9-1-9 0,6 1 2 16,0-4-5 0,8-3-4-16,14-4-8 0,6-5-8 15,2-3 23-15,0 0-7 16,-5-6 16-16,-7-9 6 16,-6-5-1-16,-9-3-3 15,-3 1 21-15,-2 2-18 16,-17 5 13-16,-2 5-4 15,-4 7-11-15,-2 3 1 16,2 0 9-16,2 16-7 16,7 3-6-16,6 3-13 15,10 0-4-15,0-4 5 16,10-2-7-16,8-6 3 16,7-5-11-16,1-5 1 15,0 0 24-15,1-1 2 0,-6-13 10 16,-3-3 10-16,-9-4 21 15,-7-1 0-15,-2 4-28 16,0 3 7-16,-16 5-1 16,-3 7 11-16,-4 3-18 15,-2 0-5-15,1 9-7 16,4 9-3-16,8 1-24 16,9 3-30-16,3 0-36 15,13-5-58-15,22-7-319 16</inkml:trace>
  <inkml:trace contextRef="#ctx0" brushRef="#br0" timeOffset="22484.46">27955 5466 695 0,'0'0'213'0,"0"0"-200"16,0 0 27-16,0 0 18 15,0 0-26-15,0 0-6 16,-78 111-16-16,78-97-4 15,0-3-6-15,0-6 1 16,9-2 3-16,7-3 3 16,2 0 3-16,0-1 3 15,-1-16-3-15,-4-3 5 16,-6-4 17-16,-4 0-6 16,-3 3-5-16,0 3-4 15,-4 5-3-15,-12 6 1 0,-4 6-14 16,-2 1 5-16,0 2-5 15,3 16-1-15,7 1-16 16,6 2-7-16,6 0 7 16,0-2 2-16,10-5-10 15,13-3 3-15,3-7-15 16,2-4 24-16,-4 0 12 16,-4-1 3-16,-5-12 9 15,-4-4 18-15,-8 0 5 16,-3 2 1-16,0 1-22 15,-9 3 1-15,-9 8-10 16,-3 3-5-16,3 0-19 0,2 1 4 16,8 13-2-16,8 1-29 15,0 0 6-15,6-2 4 16,15-5 0-16,3-4-6 16,1-4 26-16,-2 0 16 15,-4 0 11-15,-10-4 31 16,-4-7 15-16,-5-2 5 15,0-1-23-15,0 1-11 16,-14 5-10-16,-4 2-5 16,-6 6-1-16,3 0-5 15,-1 0 0-15,6 7-7 16,8 4-4-16,7 0-11 16,1-1 3-16,0 0 5 0,14-1 4 15,5-3-1-15,6-5-45 16,5-1-70-16,4 0-320 15</inkml:trace>
  <inkml:trace contextRef="#ctx0" brushRef="#br0" timeOffset="23376.03">28932 5472 526 0,'0'0'316'0,"0"0"-299"16,0 0 15-16,0 0-20 15,0 0-3-15,0 0 16 16,-39 103-11-16,52-93-13 16,5-3 3-16,4-6 0 15,3-1 14-15,1 0-13 16,-4-8-3-16,-2-9 11 15,-8-3 14-15,-5-3 3 16,-7 1-4-16,0 0 5 0,0 5-7 16,-12 2 6-16,-3 8-12 15,-4 6-9-15,-2 1 2 16,0 1 2-16,0 16-6 16,4 5-7-16,6 0-6 15,6-1-1-15,5-1-1 16,0-3-3-16,8-4-1 15,10-6-11-15,-2-6 6 16,4-1 17-16,-1 0 8 16,-4-8 4-16,0-6 11 15,-8-6 3-15,-2 0 0 16,-5 3-16-16,0 3-10 16,-3 6-4-16,-6 3-1 0,-3 5 5 15,3 0-28-15,0 12 17 16,3 5-1-16,6 3-10 15,0-1 15-15,2-5-6 16,11-4-9-16,-1-6 22 16,-2-4 7-16,-2 0 28 15,-2 0 3-15,-2-10 2 16,-2-4 0-16,-2 1-7 16,0-1-13-16,-2 4-20 15,-13 4-11-15,-3 5-11 16,2 1-20-16,3 3-31 15,10 15-45-15,3 2-82 0,22-1-188 16</inkml:trace>
  <inkml:trace contextRef="#ctx0" brushRef="#br0" timeOffset="24238.32">29920 5503 663 0,'0'0'209'0,"0"0"-146"15,0 0 32-15,0 0-37 16,0 0-36-16,0 0-5 0,-24 47 1 16,20-25-18-16,4-3-3 15,0-4 1-15,0-5-2 16,8-3 4-16,5-6 4 16,3-1 1-16,1 0 10 15,1-9-8-15,-3-8 8 16,-2-3 0-16,-5-4 12 15,-5 0-2-15,-3-1-5 16,0 8-7-16,0 4 1 16,-13 4 1-16,-3 8-15 15,-3 1-1-15,-2 0-6 16,2 17 6-16,5 1-7 16,5 2-9-16,7-2 3 0,2-2 5 15,0-5-9-15,10-2 3 16,5-6 5-16,4-3 10 15,2 0 7 1,-3-2 0-16,-2-11 5 0,-2-2 5 16,-3-4-7-16,-5 4 3 15,-4 1 0-15,-2 6 8 16,0 2-15-16,-12 5-5 16,-4 1-1-16,-7 0-12 15,4 8 6-15,2 9-1 16,10 1-18-16,7 0-2 15,0-2 12-15,18-5 4 0,6-4 8 16,1-4 3 0,-3-3 5-16,-2 0-1 0,-5-1 14 15,-5-9 11-15,-2-3-2 16,-8 0-1-16,0 0-17 16,-2 4-9-16,-14 3-9 15,-4 4-8-15,1 2-49 16,4 0-59-16,14 8-184 15,1 3-377-15</inkml:trace>
  <inkml:trace contextRef="#ctx0" brushRef="#br0" timeOffset="25034.45">30886 5485 378 0,'0'0'323'16,"0"0"-286"-16,0 0 40 15,0 0-36-15,0 0-2 16,0 0-3-16,-71 100-2 16,71-88-20-16,11-5 2 15,10-2-10-15,2-4 8 16,0-1 13-16,0 0-11 0,-8-6 3 15,-2-6 6-15,-3-5 8 16,-2-1 4-16,-5-1-19 16,-3 1 12-16,0 5-8 15,0 4-11-15,-3 4 4 16,-9 5-15-16,-6 0-6 16,0 0 6-16,-3 14 1 15,5 4-1-15,4 2-11 16,7-1 5-16,5-4 2 15,0-1 4-15,6-4-7 16,14-4 5-16,0-5 2 16,-1-1 9-16,0 0 2 0,-2-6-3 15,-3-5 5-15,-5-1 0 16,-3 1 2-16,-6-1-4 16,0 4 9-16,-1 0-5 15,-13 4-15-15,-4 1-2 16,-4 3 2-16,1 0 7 15,3 3-6-15,8 4-1 16,5-2-14-16,5 0-21 16,0-5-2-16,11 0-36 15,9-5-180-15</inkml:trace>
  <inkml:trace contextRef="#ctx0" brushRef="#br0" timeOffset="25669.87">31335 4623 861 0,'0'0'189'16,"0"0"-141"-16,0 0 45 15,0 0-21-15,0 0-22 16,0 0-35-16,-18 59-3 16,2-9 26-16,-1 7-8 15,-1 6-13-15,6-6-8 16,5-5-4-16,0-8-3 15,2-12-2-15,3-9 0 0,2-9-2 16,0-10-16-16,0-4-37 16,0 0-48-16,0-11-85 15,5-13-315-15</inkml:trace>
  <inkml:trace contextRef="#ctx0" brushRef="#br0" timeOffset="25978.19">31324 4630 816 0,'0'0'34'16,"0"0"-29"-16,0 0 38 16,0 0-7-16,0 0-1 15,0 0 15-15,144-30-8 0,-119 37-6 16,-7 9-3-16,-3 2-1 15,-9 5 0-15,-6 6-19 16,0-1 10-16,-5 0-4 16,-14-5 11-16,-3-4-16 15,-3-7 5-15,-1-4-8 16,0-5 1-16,3-3-1 16,6 0-11-16,5 0-30 15,6 0-59-15,3-1-69 16,3-1-128-16,0 2-380 15</inkml:trace>
  <inkml:trace contextRef="#ctx0" brushRef="#br0" timeOffset="26615.33">31620 4988 511 0,'0'0'552'16,"0"0"-482"-16,0 0 17 0,0 0-19 15,0 0-57-15,0 0 7 16,25-81-18-16,-10 63 0 16,-3 3 2-16,-5 5-1 15,-4 7 1-15,-3 3 0 16,0 0-1-16,0 0-1 16,0 0-6-16,0 12 4 15,-1 2 2-15,-4 6 2 16,0 2-2-16,3-1 0 15,2 2-3-15,0-1 0 0,0-1-8 16,0-2-1 0,0-5-10-16,0-3-3 0,0-1 6 15,0-5 4-15,0-1 4 16,0 1-14-16,-9-4-5 16,-2 1 19-16,-2-2 9 15,-2 0 2-15,-1 0 4 16,1 0-4-16,0 0 5 15,5 0-2-15,2 0-2 16,5 0-1-16,0 0-1 16,3 0-1-16,0 0 2 15,0 2 5-15,7 1-1 16,6 3 33-16,4-2-5 0,2 2-5 16,6-2 19-1,-1 0-18-15,-1 1-28 0,-3-2-3 16,-2 2-75-16,-2 1-136 15,4 2-436-15</inkml:trace>
  <inkml:trace contextRef="#ctx0" brushRef="#br0" timeOffset="32316.04">11953 5960 97 0,'0'0'58'0,"0"0"-2"16,0 0 35-16,0 0 20 16,0 0-26-16,0 0-14 15,0 0-6-15,0 0-27 16,0 0-10-16,0 0-14 16,0 0-10-16,0 0-2 15,0 0-4-15,5 0-6 16,1 0 8-16,2 0 8 15,3 0-5-15,2 0 5 0,2 0-3 16,4 0 4 0,1-3-4-16,4-4 0 0,3-1-3 15,4 0 3-15,5-3-5 16,1 2-1-16,3-3-4 16,2 1-2-16,2 0 6 15,2 1 1-15,0 0 0 16,-1 2 0-16,-3-1 0 15,-5 2-1-15,0 0-16 16,-3 1-1-16,-1 3 9 16,0-2-1-16,0 2-14 15,0 2 20-15,0-2 3 16,2 0 1-16,3-2 5 16,-1 2 14-16,2-2-4 15,-3-1 6-15,-1 4-13 0,0 0-7 16,-5 1-1-16,-2 1-11 15,2 0-1-15,0 0 7 16,-1 0 5-16,3 0-8 16,-1 0-3-16,3 0 11 15,1 0-2-15,2 0 2 16,0-2 0-16,2 2 2 16,0-1-4-16,1 0-1 15,-4-1 2-15,0-1-10 16,-3 2 4-16,1 0 5 15,-1-2-64-15,3 2 59 16,1 0 5-16,-2-1 4 0,1 0-1 16,0 2-1-16,0 0-6 15,-3 0-25-15,1 0 7 16,-2 0-8-16,-4 0 13 16,3 0 13-16,-2 0 0 15,-1 0 6-15,0 0 3 16,1 2-3-16,-4 0 1 15,-1-1 2-15,-5 1 25 16,-3 2-20-16,-2 1-5 16,-4-1-3-16,-2-1 1 15,-4-1 3-15,1 1 8 16,-1-1 0-16,1-1 0 16,2-1-6-16,2 0-2 15,0 2 1-15,3-1-2 16,-1 1-1-16,-4 0 3 0,1-1 17 15,0 3 6-15,-2-3 18 16,-1 0 13-16,-1 2-17 16,-2-3-2-16,-1 2-9 15,1-2-20-15,0 0-10 16,2 1-1-16,-3 1-94 16,-1-2-161-16</inkml:trace>
  <inkml:trace contextRef="#ctx0" brushRef="#br0" timeOffset="34489.05">16486 5885 231 0,'0'0'74'0,"0"0"-50"16,0 0-5-16,0 0 27 15,0 0 1-15,0 0-7 16,0 0-12-16,13-7 4 0,-13 7-1 16,0 0-4-16,0 0-13 15,0 0-1-15,0 0-9 16,0 0-3-16,0 0 4 16,0 0 4-16,0 0-1 15,0 0-2-15,4 0-6 16,2-1 4-16,4-1-2 15,1 1-1-15,3-2 4 16,2 0 10-16,2 1 5 16,3-3-3-16,0 4-1 15,1-2 2-15,4 1-4 16,0 0-3-16,6 1-1 16,1 1-7-16,3-2 4 0,5 2 0 15,2 0-4 1,-1-1 0-16,1 1-3 0,-7 0-2 15,-4 0-3-15,-6 0-10 16,0 0-2-16,-4 0-13 16,1 0-9-16,-3 0 19 15,1 0 11-15,0 0 8 16,3 0-3-16,3 0-21 16,1 0 6-16,2 0 10 15,-2 0-3-15,1 0 2 16,-7 0-40-16,1 0 4 15,-1 0 18-15,-1 0 26 0,1 0-1 16,2 0-1-16,0 0-21 16,-1 0 12-16,2 0-12 15,0 0 5-15,2 0 0 16,1 0-12-16,-1 0 7 16,-2 0 8-16,0 0 1 15,-2 0-47-15,0 0 45 16,-1 0 18-16,-1 1-3 15,0-1 2-15,-2 0 0 16,1 0 1-16,-1 0 18 16,-1 0 1-16,1 0 6 15,0 0-12-15,1 0 6 16,-1 0 1-16,1 0-9 16,-1 0-7-16,1 0 6 15,-1 0-10-15,0 0 0 16,4 0 0-16,-1 0 0 0,1 0 4 15,0 0 5-15,0 0-9 16,-2 0-4-16,0 2 4 16,-2-1 2-16,-1-1 0 15,1 1 0-15,2-1-2 16,-1 0 0-16,2 1-1 16,0 1 0-16,1 0 0 15,-2-1-12-15,1 0 10 16,-1 1 2-16,-3 1-2 15,3-3 0-15,-3 2 2 16,1 1 1-16,3-2 0 0,-1 1 0 16,2-1 0-16,0-1 0 15,1 0-3-15,0 0-13 16,0 0-21-16,-2 0-54 16,-1 0 43-16,-3 0 43 15,0 0 5-15,-1 0 29 16,0 0 9-16,0 0-12 15,-1 0-9-15,-1 0-3 16,3 0 2-16,1 0-12 16,0 0-4-16,1 0-2 15,-1 0-5-15,0 0-3 16,0 0-2-16,-2 0 11 16,2 0 1-16,0 0-5 0,-1 0-17 15,0 0-9 1,-1 0-30-16,-1 0 10 0,-1 0 37 15,1 0-27-15</inkml:trace>
  <inkml:trace contextRef="#ctx0" brushRef="#br0" timeOffset="34730.99">19492 5882 182 0,'0'0'79'0,"0"0"-16"16,0 0 42-16,0 0-43 15,0 0-49-15,0 0-13 16,37 3-57-16,-37-3-117 15</inkml:trace>
  <inkml:trace contextRef="#ctx0" brushRef="#br0" timeOffset="48268.4">31754 4864 445 0,'0'0'121'15,"0"0"-63"-15,2 0-5 16,-1 0 1-16,1 0 11 15,-1 0-34-15,-1 0-19 16,0 0 10-16,0 0 13 16,0-1 11-16,0-2 1 15,0 1 0-15,0-2-6 0,0 2-16 16,-1-2-2 0,-1 1-11-16,-1 2-5 0,0-2-7 15,0 2 0-15,2-2 0 16,-1 3 5-16,0 0-3 15,1 0 2-15,-6 0-2 16,1 0 2-16,-5 1 7 16,-3 13-4-16,-2 1 3 15,-3 5-1-15,-1 2-3 16,3-1 0-16,0 2 0 16,2-2-2-16,3 0 0 15,1-3 0-15,5 1-2 16,3-1-1-16,3-2 0 15,0 0-2-15,0 0 3 16,0-3-1-16,0 0-1 0,9-2 0 16,1 0-1-16,2-2-2 15,3 0 0-15,-3-2 3 16,3-1 1-16,0-3 0 16,3-1-1-16,1-2 1 15,2 0-1-15,-2 0 0 16,1 0 0-16,-4-2 0 15,-1-4-3-15,0-2 0 16,-2-1-1-16,-1 0-5 16,0-4 6-16,-3 0 2 15,-3-3-3-15,0-1-4 16,1-1 6-16,-2-1 0 0,-2-1 0 16,-2 2 2-16,-1 3 0 15,0 0-3-15,0 1-2 16,0-1 0-16,-3 3 0 15,-3-1 0-15,1 0-6 16,-3 2 9-16,1-3-8 16,-3 2-8-16,0 2-5 15,3 3 16-15,-1 2-11 16,-1 1 15-16,-3 3-3 16,0 1 8-16,-1 0-3 15,0 0 1-15,-2 0-3 16,1 5 3-16,-2 7 2 15,-1 2 1-15,0 2 5 16,2 1-4-16,-2 2 1 16,4-2 1-16,2 0-3 0,1 1 0 15,2-1 0-15,4 0-2 16,1-2 1-16,3 1 1 16,0-2-3-16,0 0-4 15,3-3 1-15,7-1-3 16,2-1-5-16,-1-4 6 15,-1 0-1-15,2-2-7 16,2-3 12-16,3 0 1 16,0 0 0-16,1 0 0 15,-3 0 0-15,1-3-1 0,-1-6 0 16,1-1 1 0,-2-1 1-16,-1-3 4 15,-1-3-4-15,-3 2 0 0,1-2-1 16,-2-1-3-16,-2 3 1 15,-1-1-2-15,-2-2-3 16,-3 4 5-16,0 1 2 16,0 3-2-16,0 2 3 15,-2-2-2-15,-7 2 0 16,-2-1-1-16,0 1-3 16,-1 1 1-16,1 1 2 15,-2 2-2-15,1 1-19 16,0 2 23-16,2 1 4 15,-3 0 1-15,-1 3 0 16,-3 11 0-16,-1 2-2 0,-2 4 3 16,3 1 0-16,1 0-5 15,2 1-1-15,5 0-8 16,1-1 8-16,1-1-2 16,3 0 0-16,1-2-6 15,3 1 0-15,0-2-1 16,0-2 1-16,0-1-7 15,0-3 4-15,0-4-11 16,6-1-10-16,9-2 17 16,4-4 13-16,5 0-3 15,3 0 4-15,0-3-3 16,-1-6-2-16,-3-1 6 16,-2-3 3-16,-2 1 4 0,-4-4 7 15,0-1 14-15,-3-3-23 16,-3-2 12-16,-1-4-17 15,0 0-1-15,-2 0-6 16,-1 4-4-16,-4 2-2 16,-1 4 13-16,0 6 1 15,0 0-1-15,-4 6-3 16,-8 0 0-16,-4 1-5 16,-1 2 3-16,-2 1 2 15,0 0-2-15,0 0 5 16,0 1 2-16,0 9 1 15,-1 4 6-15,-1 4 1 0,1 5 2 16,-1 1-10 0,1 3-2-16,5 0 0 0,0-2-2 15,8 2-3-15,2-5-15 16,5 1 2-16,0-2 5 16,0-3-17-16,12-2-7 15,8-6 15-15,2-4 16 16,2-6 5-16,1 0-11 15,-1-5-18-15,0-12 29 16,-4-5-9-16,-1-2-121 16,-7-3-179-16</inkml:trace>
  <inkml:trace contextRef="#ctx0" brushRef="#br0" timeOffset="50210.93">31178 10367 92 0,'0'0'316'15,"0"0"-249"-15,0 0-7 16,0 0 11-16,0 0-4 16,0 0-6-16,0 0-10 15,-7 6-4-15,7-6-5 16,0 0 13-16,0 0 8 0,0 0-13 16,0 0-13-16,0 0-18 15,0 0-7-15,0 0-1 16,0 0-1-16,0 0 15 15,0 0 2-15,7 0-18 16,7-6-6-16,4-5-1 16,4-1 6-16,2-1-8 15,-1 1 2-15,-4 0-1 16,-5-1-1-16,-2 3-2 16,-2 0 0-16,-3 3 2 15,-6 2 0-15,-1 1 3 16,0 3 4-16,0 0-3 15,0 0 2-15,0 1 8 16,0 0-2-16,0 0-8 16,0 0 1-16,0 0 1 0,0 0-1 15,0 3-5-15,-1 10 0 16,-8 4 0-16,-2 6 7 16,2 1-2-16,-4 4-1 15,1 2 3-15,0 1-5 16,-1 2 2-16,1 2-2 15,0-2 0-15,4-2 0 16,1-7-2-16,2-4 0 16,1-5 1-16,-2-2 3 15,5-4-2-15,-1-2 4 16,1-2 1-16,-1-2 1 16,2-1-2-16,0-1 2 0,0-1 0 15,0 0-7 1,0 0 3-16,0 0-4 0,0 2-1 15,0-2 0-15,0 0-3 16,0 0 0-16,3 1-9 16,2-1-7-16,0 3 7 15,-3-2-8-15,-2-1 6 16,0 0 2-16,0 0-11 16,0 0-11-16,-10 0 3 15,-9 0 32-15,-7 0 2 16,-3 0 2-16,4 0-1 15,4 0 8-15,3 0 7 16,5 0 7-16,4 0 11 16,4 0-4-16,5 0-13 0,0 0-9 15,0 0-10-15,18 1-8 16,15 4-29-16,10 1 22 16,6-1 12-16,1-1-40 15,-4-1 22-15,-7-2-2 16,-8 1 7-16,-10-2 11 15,-10 2 5-15,-11-2 0 16,0 0-1-16,-14 0 1 16,-14 0 27-16,-7-2-4 15,-2-2 10-15,1 0-2 16,7 3-24-16,5-1-7 0,10-2-12 16,7-2-57-16,7-4-131 15,0-1-283-15</inkml:trace>
  <inkml:trace contextRef="#ctx0" brushRef="#br0" timeOffset="51919.89">31223 10287 426 0,'0'0'94'0,"0"0"-27"16,0 0 22-16,0 0-11 15,0 0-13-15,0 0-21 0,-27 11-26 16,27-9-4-16,0-2 7 16,0 0 5-16,0 0 3 15,0 0-4-15,12 0-25 16,7-3-20-16,5-7 5 15,3-3 15-15,-3 0-2 16,-5 3-19-16,-5 2 21 16,-8 4 3-16,-6 0 9 15,0 2-6-15,-6 0 7 16,-12 2 10-16,-10 0 7 16,-5 5 8-16,-6 10 8 15,-1 1-8-15,4-1 9 16,6 0-12-16,5-5-11 15,11-2-13-15,7-4-2 16,7-1-9-16,0-3-10 0,1 0-25 16,19 0-51-16,8 0-2 15,7-3-28-15,-3-5-13 16,-2 1 22-16,-8 0 34 16,-7 2 65-16,-10 3 8 15,-5 2 39-15,0-2 65 16,-13 2-36-16,-6 0-10 15,-7 0 20-15,-4 0 17 16,0 6-27-16,2 4-33 16,5-1-22-16,8 0-8 15,6-3-3-15,5-3-2 16,4-1-14-16,0 1-30 0,7-3-30 16,13 0 4-1,4 0-4-15,2 0-15 0,0 0 36 16,-5-6 39-16,-5 2 14 15,-8 2 16-15,-8-1 37 16,0 3 38-16,-2 0 6 16,-12 0-53-16,-3 0 18 15,-4 0-24-15,3 0 0 16,3 3-19-16,8 1-15 16,5-3-4-16,2 0-15 15,0-1-13-15,16 0-23 16,7 0-1-16,4-1-5 15,0-4-10-15,-7-1 17 16,-8 1 50-16,-7 4 3 16,-5 0 15-16,0 1 37 0,0 0 10 15,-6 0-25-15,-8 0-11 16,-6 4 16-16,-6 6-16 16,0 0-20-16,6-1-5 15,4-2-3-15,7 0 0 16,5-2-2-16,4-2-4 15,0-2-7-15,0 0 5 16,0-1-7-16,5 0-3 16,7 0-4-16,4 0 15 15,4 0-1-15,2-5 7 0,1-5-1 16,0 0 1 0,0 0-3-16,2-1 1 0,-1 1 2 15,-3 2-4-15,-3 0 4 16,-5 0 0-16,-2 2 1 15,-4 2 3-15,-4 0 0 16,-1 3 7-16,-2-1 7 16,0 2-1-16,0 0-1 15,0 0 8-15,0 0-13 16,0 0-11-16,-6 9 0 16,-2 7 0-16,-2 1 8 15,-4 5-6-15,4 1 3 16,-1 3-2-16,-2 3-2 15,1 4 3-15,-3 0-3 16,2 1-1-16,0-1 0 0,0-3 0 16,3-3 0-16,0-5 1 15,2-3-1-15,4-5 0 16,4-5-1-16,0-5-3 16,0-1 3-16,0-3-5 15,0 0 6-15,0 0 0 16,0 0-1-16,0 0-1 15,0 0-3-15,0 0-4 16,0 0-3-16,0 0-10 16,0 0-2-16,0 0-19 15,0 0-28-15,1-2-15 16,-1-1 6-16,0 2-4 0,0 0-2 16,-8-1 52-16,-3 0 34 15,-3 1 16-15,0-3 33 16,1 4 20-16,3-3-4 15,0 2-9-15,5-1 11 16,2 2-8-16,3 0-15 16,0 0-16-16,0 0-12 15,0 0-7-15,3 0-9 16,12 0-4-16,6 0 4 16,7 0 13-16,5 0-3 15,2 0 0-15,-3 0-4 16,-5 0 3-16,-5 0-3 15,-2 0-4-15,-8 3 2 16,-6-3-4-16,-6 2-1 16,0-2-4-16,0 1-20 0,0 2-43 15,-6-3-115-15,-8 1-349 16</inkml:trace>
  <inkml:trace contextRef="#ctx0" brushRef="#br0" timeOffset="54748.43">19871 7454 408 0,'0'0'168'15,"0"0"-125"-15,0 0 53 16,0 0-22-16,0 0 0 16,0 0-11-16,0 0 5 0,1-32 2 15,-1 32-16-15,0 0-17 16,0 0-6-16,0 0-15 15,0 10-16-15,0 17-1 16,0 10 1-16,0 10 15 16,9 5-7-16,0 2-2 15,2 1-4-15,0 0-1 16,0-1 0-16,-2-4 0 16,-3-6-1-16,1-6 0 15,-4-12 0-15,-3-11 0 16,0-9 0-16,0-4-4 15,0-2-9-15,0 0 10 16,-13-19 3-16,-4-4 16 0,-3-10-16 16,-1-1-6-16,1 2 4 15,1 0 4-15,2 6-2 16,1 5 0-16,2 5 0 16,6 6 3-16,5 6-2 15,1 2-1-15,2 2-1 16,0 0-17-16,0 16-1 15,10 7 12-15,4 6 7 16,5 1 2-16,3 0-2 16,1-4 1-16,3-5 1 0,-3-6-2 15,-1-7 0 1,-5-5 5-16,-2-3 0 16,3-1 6-16,0-17 5 0,2-5-6 15,-1-6-6-15,-4 3-4 16,-7 0-14-16,-3 5-38 15,-5 5-63-15,0 4-135 16</inkml:trace>
  <inkml:trace contextRef="#ctx0" brushRef="#br0" timeOffset="56564.2">19596 8596 445 0,'0'0'142'0,"0"0"-63"16,0 0 38-16,0 0-40 16,0 0-32-16,0 0-21 15,0 0 0-15,0 0-1 16,0 0-2-16,0 0 1 16,0 0-2-16,0 0 11 15,0 0-6-15,0-3-11 16,0-2-14-16,0-6-8 15,9 1-26-15,0-1 8 0,3 1 11 16,1 2-8-16,1 3 9 16,-1 2 7-16,-5 3 7 15,-1 0 0-15,-4 3-1 16,-1 18 1-16,-2 10 13 16,0 4 12-16,-9 5 36 15,-7-1-10-15,-1-2 17 16,-1-4-12-16,3-8-12 15,0-7-11-15,8-6-11 16,2-9-15-16,5-3-3 16,0 0-4-16,8-15-35 15,19-20-65-15,10-15-91 0,11-6-51 16,1-1-28 0,0 8-169-16</inkml:trace>
  <inkml:trace contextRef="#ctx0" brushRef="#br0" timeOffset="56891.41">19934 8462 554 0,'0'0'128'16,"0"0"-30"-16,0 0 4 16,0 0-19-16,0 0-42 15,0 0-9-15,-16 99-19 16,16-93-13-16,0-5-1 16,0-1-4-16,2 0-2 15,2 0-18-15,1-10 4 16,-2-5-18-16,-3-1 27 15,0 2 5-15,-5 4-31 16,-11 4 30-16,-6 6 5 0,-5 0 4 16,-5 4-1-16,3 14 17 15,2 5 17-15,2 6 10 16,8 10 21-16,5 2-7 16,11 3 2-16,1-6-8 15,13-4-29-15,15-9 0 16,8-7-9-16,1-9-14 15,1-7 0-15,-5-2-35 16,-3-9-39-16,-8-11-174 16,-9-3-624-16</inkml:trace>
  <inkml:trace contextRef="#ctx0" brushRef="#br0" timeOffset="57456.42">20011 8804 971 0,'0'0'0'16,"0"0"0"-16,0 0 23 15,0 0-15-15,0 0-6 16,0 0-2-16,86-57-8 15,-68 57 6-15,-4 0 2 16,-8 0 1-16,-6 0 16 16,0 14 11-16,0 4 1 15,-13 2 12-15,-6 3 16 0,0-3-13 16,4-5-21 0,5-2-17-16,7-6-6 0,3-1-11 15,0-1-49-15,14 2-14 16,6 2-3-16,2 0 16 15,-4 2 50-15,-7-3 11 16,-10 2 47-16,-1 1 21 16,-7 0 2-16,-20 4 3 15,-6-1-21-15,-3-1-22 16,5-5-23-16,4-3-7 16,9-5-59-16,14 0-72 15,4-26-292-15</inkml:trace>
  <inkml:trace contextRef="#ctx0" brushRef="#br0" timeOffset="58865.92">23084 4881 403 0,'0'0'226'0,"0"0"-211"0,0 0 37 16,0 0 37-16,0 0-19 16,0 0-18-16,-22-18-18 15,19 15 3-15,-2 0-9 16,4 1 3-16,-2 2 0 16,2 0-2-16,1 0-8 15,0 0-7-15,0 0-3 16,0 0 6-16,21 0-17 15,17 0-9-15,21 0 9 16,18 0 10-16,11 0-10 16,4 0-1-16,2 0-7 15,-3 0 0-15,-5 0-2 16,-12 0 4-16,-17 0-9 16,-21 2-18-16,-18-1-56 0,-14-1 35 15,-4 2 29-15,-12-1-79 16,-15-1 19-16,-5 0-130 15,-1 0-231-15</inkml:trace>
  <inkml:trace contextRef="#ctx0" brushRef="#br0" timeOffset="59291.98">23866 4771 778 0,'0'0'104'15,"0"0"-83"-15,0 0 61 16,0 0-36-16,0 0-7 15,0 0 8-15,-86-53-24 16,84 53-10-16,2 0-13 16,0 0 0-16,5 0-20 15,14 0-13-15,8 9 33 16,6 1 0-16,1 5 13 0,-1 0-4 16,-6 3-6-16,-9 0-2 15,-5 0 16-15,-12-1 4 16,-1 3 0-16,-16 0 0 15,-20 0 15-15,-7 2 6 16,-5-8 2-16,8 1-30 16,10-7-14-16,16-2-28 15,14-5-93-15,17-1-183 16</inkml:trace>
  <inkml:trace contextRef="#ctx0" brushRef="#br0" timeOffset="60161.93">24306 4841 926 0,'0'0'77'0,"0"0"-19"16,0 0 29-16,0 0-42 15,0 0-13-15,0 0-32 16,-18-71-14-16,41 53-2 16,4 5 4-16,6 5 10 15,-1 2-7-15,-2 5 1 16,-1 1 5-16,-7 0 3 16,-4 0 0-16,-6 10 18 15,-6 10 1-15,-5 7-6 16,-1 3 13-16,-1 3 7 15,-14-2 2-15,-6-3-1 16,0-5-2-16,3-7-15 0,3-6-11 16,8-7-1-16,2-3-4 15,5 0-1-15,0 0 0 16,5-12-19-16,21-14-27 16,7-9-24-16,8-3 17 15,-1-1 25-15,-4 4-7 16,-7 7 1-16,-3 10 27 15,-10 7 7-15,-5 7 5 16,-4 4 10-16,-5 0-3 16,-2 0-1-16,0 2-9 15,0 10 1-15,1 0 3 16,1 1-5-16,-2-2-1 0,1-6 0 16,1-2-1-1,-1-3 1-15,-1 0 1 0,0 0 4 16,0-3-3-16,0-7-2 15,0-3 0-15,-6 2 0 16,-4 4 0-16,-1 2 11 16,-2 5-8-16,-5 0 0 15,-3 7 1-15,2 10 4 16,1 5 7-16,4 5-2 16,3-2-2-16,8-1 3 15,3-3-2-15,0-7-2 16,0 0-2-16,3-5-8 15,10-4 5-15,3-2-1 0,7-2-4 16,3-1-12-16,3 0-27 16,-1 0-35-16,-1 0-162 15,-4 0-185-15</inkml:trace>
  <inkml:trace contextRef="#ctx0" brushRef="#br0" timeOffset="60410.23">24840 4949 521 0,'0'0'487'0,"0"0"-448"15,0 0 47-15,0 0-37 0,0 0-28 16,0 0 7 0,94-71-7-16,-85 66-3 0,-6 2 1 15,-3 3 3-15,0 0 5 16,0 0-20-16,-1 11-6 15,-7 11 3-15,-2 5 18 16,4 3-8-16,3-2-14 16,3 0-7-16,0-2-81 15,8-5-142-15</inkml:trace>
  <inkml:trace contextRef="#ctx0" brushRef="#br0" timeOffset="72538.33">19222 7509 282 0,'0'0'178'0,"0"0"-66"15,0 0 18-15,0 0-15 16,0 0-22-16,0 0-5 16,0 0-15-16,0-1-10 15,0 1 5-15,0 0-20 16,0 0-13-16,0 0-20 15,0 0-5-15,0 0-3 16,0 0 0-16,0 0 3 16,0 0-2-16,0 0 3 15,0 0-6-15,0 0-3 0,0 0 3 16,0 0-5-16,0 11 1 16,-2 5-1-16,-4 8 5 15,-1 2 7-15,-2-2-7 16,3 1 0-16,3-5-2 15,0 4-2-15,1-3-1 16,2 0 1-16,0-5 0 16,0-1 1-16,0-4-2 15,0-2-1-15,0-3-1 16,0-2-2-16,5-2 3 16,1 1 1-16,4-3 2 15,-1 0 3-15,2 0-5 16,0 0 0-16,0-3 0 15,-2-3-3-15,-3-6-16 16,-2-1-10-16,-4-1-18 0,0-2-49 16,0 2-82-16,-11 2-106 15,-3 1-159-15</inkml:trace>
  <inkml:trace contextRef="#ctx0" brushRef="#br0" timeOffset="72998.89">19249 7331 446 0,'0'0'366'16,"0"0"-239"-16,0 0 48 0,0 0-44 15,0 0-38-15,0 0-39 16,0-3-27-16,0 3-8 16,0 0-10-16,0 0-6 15,0 0-3-15,0 0-26 16,0 0-38-16,0 0-77 15,0 3-178-15,0 6-352 16</inkml:trace>
  <inkml:trace contextRef="#ctx0" brushRef="#br0" timeOffset="76182.06">25795 4666 143 0,'0'0'426'0,"0"0"-332"0,0 0-19 16,0 0 0-16,0 0-17 15,0 0 2-15,0 0-5 16,0 0-13-16,0 0-3 15,0 0-13-15,0 0-3 16,0 0 0-16,0-2-12 16,0 1-5-16,0 0 19 15,0 1-19-15,0 0 8 16,0-2 1-16,0 2-2 16,0 0 0-16,0 0 3 15,0 0-5-15,0 0 3 16,0 0-9-16,0 0-5 15,2 0-11-15,2 13-10 16,1 10 19-16,1 11 2 16,-3 3 4-16,-2 2-4 0,-1-1 3 15,0-4-1 1,0-3 0-16,0-4-2 0,0-6 0 16,-1-3 0-16,-5-5-6 15,-2-4-2-15,-4-3-2 16,0 0 9-16,-1-2 1 15,0-1 4-15,0-1-4 16,2-2 3-16,0 0 2 16,2 0 0-16,-4 0-3 15,2 0 5-15,2-2 0 0,-1-4-1 16,6-1 5 0,1 1 1-16,3-6 1 0,0 0-5 15,6-4-8-15,11-7 1 16,6-2-1-16,1-3 0 15,1 1 0-15,-4 5-6 16,-8 4 0-16,-1 4 6 16,-6 1-7-16,-3 4-9 15,-3-2-26-15,0-4-63 16,0 1-99-16,-9-4-205 16</inkml:trace>
  <inkml:trace contextRef="#ctx0" brushRef="#br0" timeOffset="76385.35">25788 4450 788 0,'0'0'81'0,"0"0"-81"15,0 0-49-15,0 0-1 16,0 0-40-16,0 0-118 16</inkml:trace>
  <inkml:trace contextRef="#ctx0" brushRef="#br0" timeOffset="79927.13">24909 7480 350 0,'0'0'103'0,"0"0"-54"0,0 0 51 16,0 0-26-16,0 0-2 15,0 0-8-15,20 1-18 16,-18-1-24-16,-2 0-10 15,0 0-9-15,0 0 3 16,0 0 4-16,0 0 16 16,0 0-12-16,0 0 0 15,0 0-5-15,0 0 3 16,0 0 16-16,0-1 6 16,0 1-5-16,0-1-10 15,0 1-5-15,-4 0-10 16,0 0 0-16,-4 0-4 15,-3 0 0-15,1 7 6 16,0 6-1-16,1 3 0 16,0 1 3-16,4 2 2 0,2-1-1 15,3-1-6-15,0 1-1 16,0-3-1-16,2-3 0 16,10-2-1-16,0-2-6 15,4-3-12-15,-1 0 4 16,3-3 1-16,0-2-8 15,0 0 10-15,0-2 7 16,1-8 4-16,-1 0 2 16,-6-1 5-16,-3 0 6 15,-2-2 3-15,-1 2 2 16,-3-2-1-16,-1 2-2 16,-2 0-4-16,0 1-5 15,0-2-4-15,0 3-1 0,0-3-1 16,-11 1 1-16,1-2-1 15,-4 2 3-15,-3 1-3 16,-7 3-7-16,0 4 1 16,-6 3-11-16,1 0-4 15,4 0-55-15,4 7-93 16,9 3-125-16</inkml:trace>
  <inkml:trace contextRef="#ctx0" brushRef="#br0" timeOffset="81998.1">25368 7246 393 0,'0'0'86'16,"0"0"-52"-16,0 0 34 15,0 0 40-15,0 0 8 16,0 0-38-16,38-87-12 16,-35 84 10-16,-3 0-9 15,0 3-15-15,0 0-6 16,0 3-16-16,0 22-30 0,-8 12 5 15,-8 13 7 1,-4 11 5-16,-5 5 3 0,0 3 11 16,-2 0-6-16,2-3-6 15,4-7-7-15,1-7-1 16,4-5-9-16,3-11-1 16,2-8-1-16,4-9-1 15,2-10-5-15,5-8-25 16,0-1-26-16,2-21-44 15,19-18-156-15,2-9-352 16</inkml:trace>
  <inkml:trace contextRef="#ctx0" brushRef="#br0" timeOffset="82288.12">25358 7257 445 0,'0'0'348'0,"0"0"-326"16,0 0 19-16,0 0-17 16,0 0 23-16,0 0 4 15,106-49-24-15,-89 49 7 16,-1 7 1-16,-6 10-3 16,-1 4-3-16,-4 1-1 15,-5 1-6-15,0-3 1 16,0-2 1-16,-12-2-2 15,-3-4 5-15,-4-2-5 16,-4-3-19-16,-1-3-3 0,-6-1-20 16,-1-3-90-16,1 0-141 15,8 0-257-15</inkml:trace>
  <inkml:trace contextRef="#ctx0" brushRef="#br0" timeOffset="83051.98">25594 6915 160 0,'0'0'498'0,"0"0"-419"16,0 0 18-16,0 0-2 0,0 0-20 15,0 0-32-15,3 0-25 16,-3 0-12-16,0 0 10 15,0 0-3-15,0 0 3 16,0 0 4-16,0 0-6 16,0 0-3-16,0 6-2 15,-6 4 0-15,-3 6 17 16,-1 1 1-16,2 0-8 16,2 1-4-16,3-3-9 15,1 1 4-15,2-3-10 0,0-3 0 16,0-5 0-1,6 0 0-15,5-3-3 0,4-2-3 16,1 0-9-16,4 0-5 16,-4-12-20-16,2-7-32 15,-2-1-46-15,-4-3-90 16,-3 0-197-16</inkml:trace>
  <inkml:trace contextRef="#ctx0" brushRef="#br0" timeOffset="83249.28">25630 6746 755 0,'0'0'231'0,"0"0"-193"15,0 0 20-15,0 0-37 16,0 0-21-16,0 0-32 15,-5-1-163-15,17 10-195 16</inkml:trace>
  <inkml:trace contextRef="#ctx0" brushRef="#br0" timeOffset="83764.89">25858 7113 621 0,'0'0'250'0,"0"0"-187"16,0 0 60-16,0 0-31 15,0 0-32-15,0 0-41 16,-21 23-8-16,12-8-7 15,2-3-4-15,4-3-8 16,-2 0-48-16,1-5-130 0,1-4-198 16</inkml:trace>
  <inkml:trace contextRef="#ctx0" brushRef="#br0" timeOffset="84238.05">26030 6827 220 0,'0'0'395'0,"0"0"-369"15,0 0 43-15,0 0 59 16,0 0-45-16,0 0-13 16,6 91-17-16,-6-55-11 15,0 1-8-15,0 2 0 16,0-5-17-16,0-3-3 16,-5-6-7-16,-2-5 0 15,-3-7 4-15,-3-5-11 16,1-4 2-16,-3-4-2 0,2 0 8 15,1 0-1 1,-1-2 5-16,2-8 3 0,1-2 3 16,5 2-7-16,4 3 0 15,1-3 15-15,0 2-15 16,1-2 6-16,8-2-13 16,1-1 2-16,4-2-6 15,2 0-17-15,-2-2-24 16,-1 0-26-16,-1-4-77 15,-3-1-186-15</inkml:trace>
  <inkml:trace contextRef="#ctx0" brushRef="#br0" timeOffset="84471.42">26077 6625 972 0,'0'0'0'0,"0"0"-1"15,0 0-64-15,0 0-137 16,0 0-112-16</inkml:trace>
  <inkml:trace contextRef="#ctx0" brushRef="#br0" timeOffset="104654.66">32510 4114 30 0,'0'3'906'16,"0"-2"-906"-16,2 2-12 16,11-3 12-16,7 0 16 15,5 0 27-15,5 0-2 16,-1 0-1-16,3 0-12 16,-5 0-11-16,0-4 4 15,0-1-3-15,-3-4 2 0,-2 1 1 16,-1-5-2-1,0-5-2-15,-1 0-3 0,2-3 3 16,1-2 3-16,0-1 0 16,-1-2-6-16,-4-2 0 15,0 0-10-15,-6 1 5 16,-3-3-4-16,-3-1-1 16,-5-1-4-16,-1-3-3 15,0-2 3-15,0-1 8 16,0-2-8-16,0 3-3 15,0 4-8-15,0 2 9 16,0 4-4-16,0-2-6 16,-7 4 1-16,-7 1 6 15,1-1-3-15,-5 4 3 16,-1-1-11-16,-2 1-1 0,0 2 2 16,0-2 15-16,1 2 0 15,0 3-1-15,-2 3-2 16,-1 1 0-16,-1 1 1 15,0 1 2-15,-1 3-1 16,-2-1 1-16,-1 1-6 16,0 1 5-16,0 2-16 15,0-1 10-15,0 4 4 16,1 1 2-16,-1 0 1 16,-2 0 1-16,0 0-1 15,2 1 1-15,-1 4-1 16,4 5 4-16,1-2-3 0,3 3 3 15,3 2-1 1,2 1 2-16,0 4-3 0,0 1 5 16,0-1-5-16,-1 4 0 15,0-2-1-15,-1 1 1 16,-5 1 0-16,1 0-1 16,1 1 0-16,3 1 1 15,1-1-1-15,1 0 1 16,2 0-2-16,-1 0 0 15,1-1 0-15,4 1 6 16,1-1 0-16,3 1-1 16,-1 0-2-16,3-3-2 15,3 0 0-15,1 2 0 0,0-1-1 16,0-1 0 0,0 2 1-16,0-1 0 0,0 3 1 15,9 0 1-15,3-3 1 16,-2 1 0-16,3-1-3 15,1-3-1-15,1 0 0 16,1 1-1-16,1-2 1 16,1 0 0-16,0-3 0 15,-2 0-1-15,5-2-3 16,-2 1 4-16,-1 1 0 16,-2-1 2-16,0-3-2 15,0 0 0-15,1-3 0 16,3-2-1-16,2 1-7 15,1-3 7-15,-1-1-5 0,-1 0 0 16,-4-1-5-16,1-1 2 16,-3 0 3-16,-1 0 4 15,0 0-3-15,-1 0 3 16,-4 0 0-16,0 0 1 16,1 0 0-16,-2 0-8 15,-2 0-9-15,0-1 3 16,-3-1 4-16,-1 1 9 15,-2 1 1-15,0 0 1 16,0 0-2-16,0 0 2 16,0 0-5-16,0 0 0 15,0 0 5-15,0 0-1 16,0-1 1-16,0-1-6 0,0 1-11 16,0-3-12-16,0-3-56 15,0-2 7-15,0-2 21 16,0-2 57-16,0-1-5 15,0 0 17-15,0 2-8 16,0 1 8-16,0 2 13 16,0-1 16-16,0 2-12 15,0-1 10-15,0 2-4 16,-2 3-5-16,-1-1-5 16,2 5 0-16,1 0-7 15,0 0-11-15,0 0-7 16,-5 13-6-16,1 10 6 0,-2 5 10 15,2 3-4-15,4-1-6 16,0-3 3-16,0-2-5 16,0-7 2-16,0-2 0 15,4-8-1-15,0-2-2 16,1-5-4-16,-4-1-10 16,1 0 17-16,1-14 15 15,0-7-9-15,2-5-4 16,-2-3 8-16,0 2-1 15,-1 0-2-15,-2 4 4 16,0 7 4-16,0 2-10 16,0 5-4-16,0 5 9 15,0 1-9-15,0 3 5 0,0 0-5 16,0 3-1 0,-3 13-20-16,-4 7 20 0,-1 6 0 15,4 2 3-15,-1 0-1 16,2-5 0-16,0-1 5 15,1-8-3-15,1-4-3 16,1-1-1-16,0-1-5 16,0-5-65-16,0-5-257 15</inkml:trace>
  <inkml:trace contextRef="#ctx0" brushRef="#br0" timeOffset="105387.48">32560 4418 512 0,'0'0'339'0,"0"0"-305"0,0 0 43 16,0 0 21-16,0 0-38 15,0 0-19-15,0 0-8 16,-61 38-14-16,55-17-17 16,3-1-2-16,3-3 0 15,0-1-14-15,0-5 6 16,4-3 8-16,9-2-19 15,1-5 11-15,5-1 8 16,2 0 0-16,2-6 0 16,-3-9 11-16,-1-2-9 15,-5-3 15-15,-5-1 3 0,-3 3-5 16,-6 2 16 0,0 4-13-16,0 3 3 0,-1 1-5 15,-10 3-10-15,-3 1-6 16,-2 4-26-16,-1 0 3 15,2 0-24-15,3 9-55 16,7 6-112-16,5-5-235 16</inkml:trace>
  <inkml:trace contextRef="#ctx0" brushRef="#br0" timeOffset="106040.86">32801 4431 365 0,'0'0'409'0,"0"0"-337"16,0 0 7-16,0 0 35 16,0 0-20-16,0 0-19 15,-1 4-23-15,1-3-28 16,0 0-24-16,1 1 0 15,6 1-5-15,1 0 5 16,0 0 0-16,-1-1 0 16,1 0-42-16,2-2-97 15,-2 0-167-15,-4 0-486 0</inkml:trace>
  <inkml:trace contextRef="#ctx0" brushRef="#br0" timeOffset="106204.01">32801 4431 937 0,'-20'99'81'15,"20"-99"-39"-15,0 0 18 16,0 0-55-16,0 0-5 16,0 0-36-16,101-13-125 15,-78 3-267-15</inkml:trace>
  <inkml:trace contextRef="#ctx0" brushRef="#br0" timeOffset="106662.4">33024 4367 892 0,'0'0'0'15,"0"0"-41"-15,0 0 41 16,0 0 29-16,0 0-29 0,0 0-25 16,27-3 22-16,-11 10-1 15,-1 1 4-15,-2 0-11 16,-5-1 7-16,-5 1-5 15,-3 2 9-15,0 0 3 16,-5 0 31-16,-12 1-15 16,0 2 2-16,-2-2-3 15,-1 1 19-15,7-4-14 16,4 2-4-16,0-3-1 16,6 2 2-16,3-1-6 15,0-1 1-15,0 0-7 16,0 0 1-16,2 0 12 0,6 0-9 15,3-3 4-15,-2 0 7 16,2-1-11-16,2-3-12 16,-1 0-48-16,4 0-65 15,-1 0-117-15</inkml:trace>
  <inkml:trace contextRef="#ctx0" brushRef="#br0" timeOffset="106963.73">33300 4380 420 0,'0'0'459'0,"0"0"-414"15,0 0 36-15,0 0 1 16,0 0-49-16,0 0 35 16,-39 62-30-16,25-41-11 15,1-3-17-15,4-1-7 16,1-4-3-16,0-5 0 16,6-2-13-16,2-1-71 15,0-4-106-15,10-1-124 16</inkml:trace>
  <inkml:trace contextRef="#ctx0" brushRef="#br0" timeOffset="107173.1">33395 4407 838 0,'0'0'108'16,"0"0"-88"-16,0 0 51 15,0 0-13-15,0 0-25 16,0 0-17-16,-7 90-14 16,5-79-2-16,1-2-21 15,-1-7-58-15,1 0-91 16,-2-2-200-16</inkml:trace>
  <inkml:trace contextRef="#ctx0" brushRef="#br0" timeOffset="107399.57">33272 4321 627 0,'0'0'409'16,"0"0"-372"-16,0 0 58 15,0 0-11-15,0 0-67 16,0 0 27-16,101 5-12 0,-56 1-32 15,-5-2 0 1,-3 2-49-16,-6 0-68 0,-8 1-176 16,-11-2-581-16</inkml:trace>
  <inkml:trace contextRef="#ctx0" brushRef="#br0" timeOffset="112258.3">10443 6751 92 0,'0'0'222'0,"0"0"-136"16,0 0-27-16,0 0 20 16,0 0 14-16,0 0-9 0,0 0-4 15,-25 0-12-15,25 0-15 16,3 0-14-16,15 0-29 15,8 0 16-15,18-4 22 16,20-3-21-16,15-2-27 16,7-1-7-16,2-1-35 15,1 1-15-15,0 1 22 16,1 2 7-16,-2-1 5 16,-6 0 0-16,-12 4-18 15,-12 0-7-15,-10 3 18 0,-11 1 29 16,-10 0 0-1,-8 0 1-15,-2 0-26 0,-7 0-96 16,-4 0-179-16</inkml:trace>
  <inkml:trace contextRef="#ctx0" brushRef="#br0" timeOffset="113074.08">12820 6825 170 0,'0'0'270'16,"0"0"-218"-16,0 0 5 0,0 0 30 15,0 0-15-15,0 0-2 16,116-22 3-16,-97 19-32 15,-2 2-12-15,-2-1-12 16,0 2-2-16,3 0-7 16,4 0-1-16,14 0 5 15,9 0-6-15,11 0-6 16,10-4-8-16,7-1-24 16,6-1-5-16,6-2 14 15,2 1 9-15,-2 2 7 16,0-1-5-16,-8 3-5 15,-8 3-3-15,-3 0 17 0,-10 0 2 16,-6 0 1-16,-10 0-1 16,-10 0-2-16,-11 0-2 15,-7 0 1-15,-9 0 1 16,0 0-14-16,-3 0-63 16,2 0-61-16,2 0-153 15</inkml:trace>
  <inkml:trace contextRef="#ctx0" brushRef="#br0" timeOffset="131586.57">17576 9381 186 0,'0'0'143'0,"0"0"-72"16,0 0 36-16,0 0 7 16,0 0-26-16,-3 0-33 15,-10 0-37-15,-4 8 27 16,-10 13-4-16,-9 7-4 15,-7 9 13-15,-8 10-20 16,-8 9 1-16,-4 5-1 16,-5 4-15-16,5 0-4 0,4-9-6 15,7-5-2 1,10-12-2-16,9-10-1 0,13-11-1 16,10-11-28-16,10-7-76 15,1-4-164-15</inkml:trace>
  <inkml:trace contextRef="#ctx0" brushRef="#br0" timeOffset="132081.18">17045 9357 219 0,'0'0'139'15,"0"0"-94"-15,0 0 54 16,0 0 34-16,0 0-9 15,0 0-38-15,-148 115-13 16,95-71-14-16,-4 4 0 16,-3 5-17-16,-2 0-22 15,-1-2-8-15,-1 0-10 16,4-8-2-16,10-7-19 16,11-6-20-16,13-11-88 15,11-9-158-15</inkml:trace>
  <inkml:trace contextRef="#ctx0" brushRef="#br0" timeOffset="132554.51">16445 9255 424 0,'0'0'96'0,"0"0"-9"16,0 0 0-16,0 0 14 15,0 0 7-15,0 0-17 0,-183 180-16 16,129-120-19-16,2-4-24 16,3-2-13-16,4-2-19 15,3-3 0-15,9-5-73 16,5-8-168-16</inkml:trace>
  <inkml:trace contextRef="#ctx0" brushRef="#br0" timeOffset="133413.7">14649 9193 426 0,'0'0'76'0,"0"0"27"15,0 0 12-15,0 0-30 16,0 0-37-16,0 0-36 16,0 0 35-16,-73 47 20 15,25 2 12-15,-15 9-38 16,-6 1-14-16,-2 0-10 15,7-8-9-15,6-6-6 16,7-4-1-16,6-6-1 0,8-8-23 16,7-4-75-1,8-7-81-15,8-9-130 0</inkml:trace>
  <inkml:trace contextRef="#ctx0" brushRef="#br0" timeOffset="133791.29">13974 9221 61 0,'0'0'558'0,"0"0"-479"16,0 0 35-16,0 0-62 15,0 0-9-15,0 0-26 16,-365 307-12-16,326-274-5 16,2-1-2-16,3-6-49 0,4-3-125 15,6-8-147 1</inkml:trace>
  <inkml:trace contextRef="#ctx0" brushRef="#br0" timeOffset="134203.06">13400 9137 463 0,'0'0'108'0,"0"0"0"15,0 0-7-15,0 0-58 16,0 0-4-16,0 0-12 16,-351 318-11-16,298-274-4 15,2 0-10-15,5-2 11 0,1-8-13 16,8-4-30-16,6-9-33 16,11-8-100-16,10-12-193 15</inkml:trace>
  <inkml:trace contextRef="#ctx0" brushRef="#br0" timeOffset="134601.03">12821 9062 501 0,'0'0'114'16,"0"0"-35"-16,0 0 13 0,0 0-27 15,0 0-20-15,0 0-13 16,-331 288-18-16,283-243-10 16,5-4-4-16,0-5-26 15,7-9-53-15,8-8-120 16,13-12-294-16</inkml:trace>
  <inkml:trace contextRef="#ctx0" brushRef="#br0" timeOffset="135521.47">10961 8789 358 0,'0'0'72'0,"0"0"15"15,0 0 11-15,0 0-26 16,0 0 21-16,0 0-32 16,43-57-32-16,-19 43-6 15,1-1 10-15,2 4-24 16,-2-2-9-16,-3 5-1 15,-6 4-7-15,-7 1-12 16,-6 3 1-16,-3 0 5 16,0 0 0-16,0 0-7 15,-14 12 21-15,-11 11 73 16,-8 10 6-16,-17 7-12 16,-12 7-22-16,-8 5-7 15,-5 1 4-15,1-3-16 16,4-2-19-16,10-5-7 15,11-8-5-15,13-7-28 0,11-9-33 16,16-9-60 0,7-10-115-16,2 0-177 0</inkml:trace>
  <inkml:trace contextRef="#ctx0" brushRef="#br0" timeOffset="136432.13">9702 9118 232 0,'0'0'161'0,"0"0"-41"16,0 0 12-16,0 0-20 15,0 0-23-15,0 0-34 16,0 0 10-16,4-4-1 15,-4 4-23-15,-15 11-37 16,-7 8 25-16,-5 6-17 16,0 0-8-16,6-4-4 15,5-2-12-15,5-3-104 0,1-5-50 16,7-5-113-16</inkml:trace>
  <inkml:trace contextRef="#ctx0" brushRef="#br0" timeOffset="136965.04">10398 8664 443 0,'0'0'152'16,"0"0"-13"-16,0 0-23 16,0 0-16-16,0 0-14 15,0 0-25-15,-107 85-39 16,92-73-17-16,2-1-5 16,5-1-11-16,7 0-57 15,1-3-116-15,0-5-189 0</inkml:trace>
  <inkml:trace contextRef="#ctx0" brushRef="#br1" timeOffset="165278.44">5658 1124 123 0,'0'0'108'15,"0"0"-45"-15,0 0 45 0,0 0 14 16,0 0-25-16,0 2-23 16,0-1 1-16,0-1-13 15,0 0-21-15,0 0-6 16,0 1-14-16,0-1-13 15,0 2-7-15,0-2-1 16,0 0 0-16,0 1 0 16,0-1 0-16,0 0 0 15,0 0 0-15,0 0 0 16,0 0 1-16,0 0 1 16,0 0-2-16,0 0 4 15,0 0-3-15,0 0-1 0,0 0 1 16,0 0 1-16,0 0 0 15,0 0 5-15,0 0 27 16,0 0-7-16,0 0 0 16,0 0-1-16,0 0 1 15,0 0-11-15,-3 0-6 16,-5 0-3-16,0-3-5 16,-4 1-2-16,-1 0-2 15,2 2 1-15,1 0 0 16,-2 0-1-16,0 0 0 15,0 10-2-15,2 3 1 16,-1 4 3-16,1 0-2 0,5 1 1 16,2-1 1-16,3 0 1 15,0-3-1-15,0-1 1 16,0-2-1-16,5-1 0 16,5-4 0-16,1-4-3 15,-1-2-1-15,5 0-2 16,0-4 5-16,6-8 1 15,1-7 5-15,3-4-5 16,-5 0 0-16,1-4-3 16,-6 3 2-16,-2 0-1 15,-8 3 2-15,-5 3 0 16,0 0 1-16,0 0 0 16,-11 2 5-16,-5 0 9 15,-5-2-5-15,0 0-1 16,-4 4-8-16,1 4 6 0,-1 4 0 15,2 6-3-15,-4 0-4 16,0 3-21-16,2 14-25 16,7 2-79-16,9-3-212 15</inkml:trace>
  <inkml:trace contextRef="#ctx0" brushRef="#br1" timeOffset="165987.12">5876 1028 255 0,'0'0'113'0,"0"0"-6"15,0 0 23-15,0 0-17 16,0 0-5-16,0 0-35 15,2 7-30-15,-2 13-5 16,0 7 41-16,-6 6 8 16,-3 7-25-16,0 2 16 15,3 1-22-15,-2-2-19 16,0-5-14-16,2 2-11 16,0-5-8-16,1-5-4 15,4-5 1-15,-1-7-2 16,2-8-71-16,0-8-117 0,0-5-308 15</inkml:trace>
  <inkml:trace contextRef="#ctx0" brushRef="#br1" timeOffset="166316.26">5839 1066 517 0,'0'0'31'0,"0"0"-3"15,0 0-28-15,0 0 9 16,0 0 8-16,0 0 15 16,70-24-2-16,-56 39 44 15,0 2 6-15,-3 1-22 16,1 2-2-16,-5-4 6 15,-4 0 12-15,-3-3-28 16,0-3 9-16,0 0 0 16,-14-3-5-16,-3-3-14 15,-4 0-36-15,-4-2-4 16,4-2-73-16,-3 0-175 16,9 0-430-16</inkml:trace>
  <inkml:trace contextRef="#ctx0" brushRef="#br1" timeOffset="166800.91">5417 1441 515 0,'0'0'225'0,"0"0"-155"15,0 0 72-15,0 0-43 16,0 0-51-16,0 0-16 15,0 0-7-15,340-33-18 16,-277 27-7-16,-14 5 1 16,-10 1-1-16,-10 0-2 15,-12 0-45-15,-11 0-142 16,-6 7-128-16</inkml:trace>
  <inkml:trace contextRef="#ctx0" brushRef="#br1" timeOffset="167401.28">5547 1735 421 0,'0'0'245'0,"0"0"-187"15,0 0 61-15,0 0-28 0,0 0-12 16,0 0-19-16,-14-2-18 15,7 2-15-15,1 0-20 16,-5 0-5-16,-2 0-2 16,1 9 0-16,0 8 0 15,2-1-1-15,2 1 0 16,5 1-2-16,3-2-22 16,0-4-25-16,0-2-5 15,6-6-21-15,9-4 22 16,3 0 14-16,4-8 27 15,2-11-7-15,-3-4 20 16,-3-3 3-16,-4 1 25 0,-4-1 21 16,-6 0-6-16,-4-1 10 15,0 1-21-15,0 4 4 16,-10 2-5-16,-8 3-2 16,0 6-7-16,-1 4-5 15,-5 4-12-15,-3 3-3 16,0 0-2-16,2 0-3 15,2 10 1-15,4 3-19 16,7 1-24-16,0 3-41 16,9 0-81-16,3-5-200 15</inkml:trace>
  <inkml:trace contextRef="#ctx0" brushRef="#br1" timeOffset="168663.3">5754 1633 343 0,'0'0'272'0,"0"0"-245"0,0 0 48 15,0 0 2-15,0 0-25 16,0 0-25-16,-18-13-14 16,18 3-13-16,10 0-9 15,1 0 6-15,1 0-2 16,3 0 4-16,-3 3-2 15,-2 2 1-15,-2 5 1 16,-4 0-2-16,1 0 3 16,-2 11 0-16,-3 9 15 15,0 8 19-15,0 4 28 16,-11 1 0-16,-5-1 0 16,4-1-17-16,1-4 1 0,1-7-8 15,4-3-25-15,3-9-8 16,0-5-1-16,3-3 0 15,0 0 7-15,0-15-11 16,18-12-15-16,6-12-59 16,1-1 6-16,-1-2-17 15,3 3-28-15,-6 7 31 16,-3 8 46-16,-6 7 36 16,-5 9 8-16,-6 5 62 15,-1 3 1-15,0 0-17 16,0 0-4-16,0 1-38 15,0 13-10-15,0 3 5 16,0-2 0-16,0-2-4 16,0-1-2-16,0-8-1 0,6 0-7 15,-1-4-17-15,4 0 13 16,-3 0 4-16,3-4 7 16,-2-5 2-16,-2-3 2 15,-2-1-2-15,-3 0-2 16,0 3 0-16,0 2 0 15,0 2 5-15,-3 4 7 16,-3 0 3-16,-2 2-9 16,0 0-1-16,-3 4 0 15,-1 12-5-15,-1 0 3 16,2 4-3-16,-2 2 1 16,7-2 5-16,1 0 0 15,2 0-2-15,2-1 11 0,1-2-2 16,0-1 5-1,0-4-10-15,0 0-1 0,1-2-3 16,5-1 2-16,-1-4-6 16,8 0-3-16,4-5-66 15,5 0-193-15</inkml:trace>
  <inkml:trace contextRef="#ctx0" brushRef="#br1" timeOffset="169074.31">6138 1801 163 0,'0'0'494'0,"0"0"-434"16,0 0 30-16,0 0-52 16,0 0-36-16,0 0 2 0,55-74 0 15,-48 66 3 1,-2 3 4-16,-5 5 33 0,0 0 30 15,0 0-23-15,0 9-43 16,-8 9 2-16,-2 6 38 16,-1 0-2-16,4 0 1 15,1-4-24-15,3-2-12 16,1-2-10-16,2-2-1 16,0-8-82-16,0-6-303 15</inkml:trace>
  <inkml:trace contextRef="#ctx0" brushRef="#br1" timeOffset="169741.18">6472 1371 756 0,'0'0'176'15,"0"0"-106"-15,0 0 42 16,0 0-34-16,0 0-50 16,0 0-17-16,77-9-8 0,-44 6-1 15,0 3-2-15,-3 0-44 16,-5 0-81-16,-7 0-142 15,-3 0-324-15</inkml:trace>
  <inkml:trace contextRef="#ctx0" brushRef="#br1" timeOffset="169913.34">6542 1488 181 0,'0'0'681'0,"0"0"-660"15,0 0 62-15,0 0 37 0,0 0-76 16,0 0-25-16,158 6-10 16,-127-3-9-16,-1 2-8 15,-9-2-222-15</inkml:trace>
  <inkml:trace contextRef="#ctx0" brushRef="#br1" timeOffset="178015.97">23894 7429 527 0,'0'0'255'0,"0"0"-245"15,0 0 60-15,0 0 21 16,0 0-41-16,0 0-12 16,0 0-14-16,-32-12-16 15,26 12-6-15,-2 0-2 16,2 0-7-16,-1 0-55 0,-1 0-26 15,0 5-12-15,2 0-52 16,-2-1-87-16,3-2-144 16</inkml:trace>
  <inkml:trace contextRef="#ctx0" brushRef="#br1" timeOffset="178178.21">23774 7504 434 0,'0'0'54'0,"0"0"33"0,0 0 24 16,0 0-54 0,0 0-35-16,0 0-22 0,-2 29-6 15,11-23-73-15,0 1-66 16,3 0-199-16</inkml:trace>
  <inkml:trace contextRef="#ctx0" brushRef="#br1" timeOffset="178308.26">23816 7634 346 0,'0'0'70'0,"0"0"-7"16,0 0 39-16,0 0-64 15,0 0-38-15,0 0-14 16,53 4-77-16,-32-4-149 16</inkml:trace>
  <inkml:trace contextRef="#ctx0" brushRef="#br1" timeOffset="178439.99">23960 7608 244 0,'0'0'413'16,"0"0"-385"-16,0 0 40 15,0 0-29-15,0 0-39 16,0 0-56-16,12-62-75 16,-3 51-210-16</inkml:trace>
  <inkml:trace contextRef="#ctx0" brushRef="#br1" timeOffset="178577.15">23953 7453 340 0,'0'0'144'16,"0"0"-144"-16,0 0-55 16,0 0-67-16,0 0-185 15</inkml:trace>
  <inkml:trace contextRef="#ctx0" brushRef="#br1" timeOffset="180406.26">25945 7401 267 0,'0'0'239'0,"0"0"-165"16,0 0 64-16,0 0 5 16,0 0-35-16,0 0-17 15,-3-1-33-15,3 1-29 16,0 0-21-16,-2 0-8 15,1 0-2-15,-2 0-39 0,-5 0-53 16,-1 0-41 0,-1 4-38-16,1 3-45 0,0-1-73 15</inkml:trace>
  <inkml:trace contextRef="#ctx0" brushRef="#br1" timeOffset="180586.43">25945 7401 238 0,'-106'60'188'0,"106"-60"-142"16,0 0 58-16,0 0 16 16,0 0-40-16,0 0-43 15,-4 13-17-15,4-8-8 16,-1 0-5-16,1 4-7 16,-2-2-47-16,1 2-95 15,1 1-54-15,0-2-61 0</inkml:trace>
  <inkml:trace contextRef="#ctx0" brushRef="#br1" timeOffset="180707.73">25826 7572 248 0,'0'0'114'0,"0"0"-42"15,0 0 6-15,0 0 5 16,0 0-78-16,0 0-5 16,19 27-49-16,-6-24-112 15,-1 1-41-15</inkml:trace>
  <inkml:trace contextRef="#ctx0" brushRef="#br1" timeOffset="180869.43">25826 7572 136 0,'75'60'191'0,"-75"-60"-103"0,0 0 9 15,0 0-9-15,0 0-19 16,0 0-10-16,16 7-24 16,-7-7-18-16,2 0-11 15,-2 0-6-15,-2 0-14 16,-1 0-24-16,-3 0-50 15,3 0-33-15,0 0-71 16</inkml:trace>
  <inkml:trace contextRef="#ctx0" brushRef="#br1" timeOffset="181029.36">26030 7609 344 0,'0'0'307'0,"0"0"-281"15,0 0 41-15,0 0-67 16,0 0-16-16,0 0-68 16,6-29-82-16,2 25-184 15</inkml:trace>
  <inkml:trace contextRef="#ctx0" brushRef="#br1" timeOffset="181207.94">26056 7474 406 0,'0'0'152'0,"0"0"-70"0,0 0 66 15,0 0-72-15,0 0-58 16,0 0-18-16,-19-21-24 16,12 21-51-16,-1 0-52 15,5 0-75-15</inkml:trace>
  <inkml:trace contextRef="#ctx0" brushRef="#br1" timeOffset="183256.07">7209 995 38 0,'0'0'366'0,"0"0"-349"16,0 0 15-16,0 0 83 15,0 0 1-15,0 0-5 16,17-23-34-16,-17 21-4 15,0 2-1-15,0 0-9 16,0 0-21-16,0 0-14 16,0 12-17-16,-7 18-9 15,-8 12 14-15,-4 13 22 16,-2 1-11-16,-3 3-4 16,5 1 11-16,-1-7-21 0,7-3-8 15,1-7-4 1,3-13-1-16,5-10 0 0,1-10-33 15,3-10-73-15,0 0-177 16,7-25-334-16</inkml:trace>
  <inkml:trace contextRef="#ctx0" brushRef="#br1" timeOffset="183549.68">7128 1034 707 0,'0'0'0'15,"0"0"-56"-15,0 0 56 16,0 0 14-16,0 0-1 16,0 0 13-16,115-17 17 15,-93 37 2-15,-5 5 6 16,1 5-18-16,-11-1 33 15,-5 0-3-15,-2-2-5 16,-6-5 7-16,-18-2-11 16,-3-3-12-16,-2-6-24 15,1-5-18-15,4-6-59 16,14 0-226-16</inkml:trace>
  <inkml:trace contextRef="#ctx0" brushRef="#br1" timeOffset="185117.34">7485 801 511 0,'0'0'177'15,"0"0"-149"-15,0 0 63 16,0 0-1-16,0 0-22 16,0 0-17-16,0 0 0 0,0 0-17 15,0 0-6-15,0 0 1 16,0 0-4-16,0 0-4 16,0 0 1-16,0 0-2 15,0 0 2-15,0 0-2 16,0 0-11-16,0 0-2 15,0 0-7-15,0 0 0 16,0 6-4-16,-5 8 0 16,-4 3 4-16,2 2 0 15,4-4 1-15,1-4-2 16,2-2 1-16,0-2 0 16,0-2-1-16,0-2-18 15,2 0-12-15,4-3-19 0,4 0-35 16,1 0-49-16,-2-4-132 15,2-11-319-15</inkml:trace>
  <inkml:trace contextRef="#ctx0" brushRef="#br1" timeOffset="185318.54">7444 683 528 0,'0'0'374'0,"0"0"-362"15,0 0 4-15,0 0-16 16,0 0-39-16,0 0-69 16,15 11-260-16</inkml:trace>
  <inkml:trace contextRef="#ctx0" brushRef="#br1" timeOffset="185686.24">7643 913 97 0,'0'0'949'0,"0"0"-894"15,0 0-20-15,0 0 27 16,0 0-46-16,0 0-16 16,0 26 0-16,0-14 3 0,-3 0-3 15,-6 1-25-15,-1-1-86 16,-4-4-165-16,3-4-398 16</inkml:trace>
  <inkml:trace contextRef="#ctx0" brushRef="#br1" timeOffset="186175.31">7695 804 763 0,'0'0'122'0,"0"0"-81"16,0 0 23-16,0 0-33 15,0 0-28-15,0 0-2 16,67 0-1-16,-45 3 0 16,2 0 0-16,-6-1-2 15,-3-1-102-15,-4-1-126 16,-5 0-185-16</inkml:trace>
  <inkml:trace contextRef="#ctx0" brushRef="#br1" timeOffset="186423.21">7822 734 607 0,'0'0'103'15,"0"0"-84"-15,0 0 137 0,0 0-53 16,0 0-61 0,0 0-24-16,-36 100-13 0,36-83-5 15,0-6-48-15,0-4-263 16</inkml:trace>
  <inkml:trace contextRef="#ctx0" brushRef="#br1" timeOffset="187561.05">7852 753 458 0,'0'0'123'0,"0"0"-63"16,0 0 95-1,0 0-20-15,0 0-47 0,0 0-17 16,9-39-12-16,-9 37-18 15,0-1-10-15,0 3-10 16,0 0 1-16,0 0-8 16,0 0-11-16,0 3-3 15,-6 13-7-15,-8 7 7 16,2 2 6-16,0 2 2 16,3-2 0-16,-1-4-4 15,4-3 1-15,6-4-4 16,0-4 1-16,0-2-2 15,12-6 10-15,12-2 6 16,6 0 2-16,3 0-12 0,-1-12-6 16,-2-3-4-16,-6 3-17 15,-8-3-20-15,-8 2-38 16,-8-3-82-16,0 1-189 16</inkml:trace>
  <inkml:trace contextRef="#ctx0" brushRef="#br1" timeOffset="187795.24">7849 601 1113 0,'0'0'25'15,"0"0"30"-15,0 0-8 16,0 0-44-16,0 0-3 16,0 0-30-16,-5 0-93 15,16 11-165-15,6 0-319 16</inkml:trace>
  <inkml:trace contextRef="#ctx0" brushRef="#br1" timeOffset="188527.37">8032 771 594 0,'0'0'225'16,"0"0"-124"-16,0 0 56 16,0 0-43-16,0 0-41 0,0 0-38 15,12-2-23-15,6 0-10 16,0 2-2-16,3 0 0 15,0 0-1-15,-3 0-14 16,-2 0-71-16,-2 0-89 16,-4 0-101-16,-7-5-358 15</inkml:trace>
  <inkml:trace contextRef="#ctx0" brushRef="#br1" timeOffset="188729.4">8135 685 626 0,'0'0'275'0,"0"0"-275"15,0 0 19-15,0 0 41 16,0 0 11-16,0 0-35 16,-30 92-12-16,26-69-7 15,1-3-17-15,3-2 0 16,0-4-83-16,0-7-232 15</inkml:trace>
  <inkml:trace contextRef="#ctx0" brushRef="#br1" timeOffset="188949.19">8317 655 841 0,'0'0'95'0,"0"0"-93"15,0 0 46-15,0 0-5 16,0 0-35-16,0 0-8 16,-19 221-44-16,19-188-353 15</inkml:trace>
  <inkml:trace contextRef="#ctx0" brushRef="#br1" timeOffset="191027.04">8378 1230 805 0,'0'0'141'0,"0"0"-83"15,0 0 9-15,0 0-39 16,0 0-14-16,0 0 40 15,75 12-22-15,-41-7-21 16,0-2-11-16,-1 0 0 16,0-3-105-16,-3 0-137 15</inkml:trace>
  <inkml:trace contextRef="#ctx0" brushRef="#br1" timeOffset="191318.31">8863 1026 542 0,'0'0'290'16,"0"0"-288"-16,0 0 50 15,0 0 54-15,0 0-16 16,0 0-19-16,-67 284-19 0,57-223-17 16,2-2-22-16,1-9-8 15,-1-6-5-15,4-13 0 16,4-11-69-16,0-14-115 16,0-6-273-16</inkml:trace>
  <inkml:trace contextRef="#ctx0" brushRef="#br1" timeOffset="191590.8">8829 1084 168 0,'0'0'33'0,"0"0"34"0,0 0 71 15,0 0-9-15,0 0-58 16,0 0 10-16,175 73 36 16,-175-48-41-16,-17 1 18 15,-13 0-1-15,-7-1-18 16,-2-4-28-16,8-5-32 16,10-4-15-16,6-11-9 15,14-1-133-15,1-14-291 16</inkml:trace>
  <inkml:trace contextRef="#ctx0" brushRef="#br1" timeOffset="192085.76">9112 834 706 0,'0'0'223'15,"0"0"-144"-15,0 0 44 16,0 0-48-16,0 0-41 15,0 0-21-15,-10 24 8 16,1-3 2-16,0 0 16 0,6 0-24 16,3-2-9-16,0-6-5 15,0 0-1-15,0-6 0 16,6 0-24-16,10-7-20 16,4 0-21-16,5-12-66 15,2-11-264-15</inkml:trace>
  <inkml:trace contextRef="#ctx0" brushRef="#br1" timeOffset="192266.15">9126 698 700 0,'0'0'179'0,"0"0"-100"0,0 0 48 16,0 0-102-16,0 0-25 15,0 0-43-15,15 1-94 16,1 8-61-16,2-2-517 16</inkml:trace>
  <inkml:trace contextRef="#ctx0" brushRef="#br1" timeOffset="192505.42">9341 935 983 0,'0'0'76'16,"0"0"-56"-16,0 0-20 15,0 0 35-15,0 0-11 16,0 0-10-16,-14 110-14 15,5-93-6-15,-1-8-97 16,1-6-155-16</inkml:trace>
  <inkml:trace contextRef="#ctx0" brushRef="#br1" timeOffset="193028.19">9494 736 501 0,'0'0'381'16,"0"0"-371"-16,0 0-3 15,0 0-3-15,0 0 48 16,0 0 19-16,9 115-19 16,-9-80-30-16,0-1-10 15,0-5-9-15,0 0 4 16,-10-8 16-16,-4-3 6 15,1-7 8-15,4-4-11 16,0-3-4-16,3-4-4 16,0 0 1-16,0 0 20 15,2-12-12-15,1-2-19 16,3 0-2-16,0-2 6 16,0 2-3-16,0 3-5 15,0 1 3-15,0 3 2 16,0 0-8-16,0-1-1 0,4 1-1 15,7-3-11-15,-1-2-13 16,1-1-31-16,3-2-53 16,-2-5-65-16,2-2-145 15</inkml:trace>
  <inkml:trace contextRef="#ctx0" brushRef="#br1" timeOffset="193216.95">9427 609 718 0,'0'0'194'0,"0"0"-124"16,0 0 27-16,0 0-90 16,0 0-7-16,0 0-110 15,8 14-138-15,5 5-77 16</inkml:trace>
  <inkml:trace contextRef="#ctx0" brushRef="#br1" timeOffset="193516.5">9644 851 819 0,'0'0'299'0,"0"0"-292"16,0 0 44-16,0 0-16 15,0 0-29-15,0 0-6 16,86-6-48-16,-55 1-124 0,-5-2-281 16</inkml:trace>
  <inkml:trace contextRef="#ctx0" brushRef="#br1" timeOffset="193727.15">9934 653 757 0,'0'0'457'0,"0"0"-456"16,0 0-1-16,0 0 0 16,0 0 31-16,0 0 8 0,-47 216-34 15,47-157-5-15,0-4-47 16,1-10-282-16</inkml:trace>
  <inkml:trace contextRef="#ctx0" brushRef="#br1" timeOffset="194931.67">6961 1470 293 0,'0'0'252'0,"0"0"-167"15,0 0-9-15,0 0 3 16,0 0-2-16,0 0-23 16,-6-3-22-16,6 3-13 15,3 0-1-15,14 0 2 16,8 6-14-16,15 4 6 15,6-1-2-15,14-1 10 0,13-3 0 16,12 2-5 0,9-5-4-16,6 1-7 0,3-3-3 15,3 0 0-15,-2 0-1 16,-2 0-1-16,-7 0-10 16,-4-2-7-16,-3-5 9 15,-7 0-15-15,-5-3-1 16,-6 0 12-16,-6 4-1 15,-7 1-19-15,-3 2 13 16,-9 1 14-16,1 2 6 16,-3-1 3-16,2 1-3 15,-5 0 0-15,-1 0 0 16,-5 0 1-16,-2 0-1 16,-4 0 0-16,-1 5 0 15,-5-1 0-15,-3-1 1 0,-4 1 3 16,-4 0 8-1,5-3 9-15,-4 4 1 0,3-3 15 16,-1 1-10-16,-3 0-22 16,-3-1-4-16,-2-2 2 15,-3 1-2-15,-2-1-1 16,-1 0-73-16,0 0-368 16</inkml:trace>
  <inkml:trace contextRef="#ctx0" brushRef="#br1" timeOffset="197108.33">24954 8218 310 0,'0'0'79'16,"0"0"-41"-16,0 0 29 15,0 0 0-15,0 0-12 16,0 0-26-16,27 0-7 16,-18 0 43-16,1 0-10 15,-1 2-19-15,2-1-13 16,2-1-11-16,2 0-5 0,3 0-4 16,2 0-1-16,2 1-1 15,3 1-1 1,0-1-2-16,3 0 2 0,-1 0 0 15,0-1-1-15,-3 0 2 16,2 0-1-16,-3 0 1 16,3 0-1-16,-3 0-1 15,-1 0-4-15,0 0-14 16,-1 0-19-16,-2-1-1 16,-1 1-25-16,-1 0 26 15,2 0 3-15,-1 0 17 16,-2-1 1-16,2 1 8 15,0 0-19-15,3-1-57 16,1-1 25-16,-1 0 35 16,2 0 14-16,0 1-3 0,0 1 12 15,-5-2 2-15,2 0 1 16,-3-2 0-16,1 2-1 16,0-2-15-16,-3 2 4 15,1-1 4-15,1 1 7 16,-1 0 5-16,-3 1 1 15,2 1-4-15,-6 0 2 16,-1 0 28-16,-4 0 2 16,-2 0 4-16,-1 0-10 15,-1 0 7-15,0-1 19 16,0 1-6-16,2 0-14 16,-2 0-15-16,1-2-17 15,3 0-2-15,-1 2-2 0,3-2-11 16,2 2-38-16,0-3-146 15</inkml:trace>
  <inkml:trace contextRef="#ctx0" brushRef="#br1" timeOffset="197618.53">25955 8167 184 0,'0'0'242'16,"0"0"-208"-16,0 0 34 15,0 0 23-15,0 0-15 16,0 0 11-16,-71-43-41 16,55 40 7-16,7 2-10 0,1-1-21 15,3 2 3-15,4 0-12 16,1 0-13-16,0 0-4 15,1 0-47-15,14 0-24 16,3 3 46-16,1 1-22 16,-2 2-27-16,-3-2 59 15,-4 0 18-15,-7 3-1 16,-3 0 2-16,0 3 6 16,-2 1 77-16,-13 3-27 15,-4-1 2-15,1 3-11 16,-2-4-32-16,8 1-15 15,4-5-25-15,8-5-300 0</inkml:trace>
  <inkml:trace contextRef="#ctx0" brushRef="#br1" timeOffset="198496.11">24879 8209 741 0,'0'0'39'0,"0"0"-33"16,0 0 28-16,0 0 4 16,0 0-28-16,0 0-7 15,139-59 0-15,-111 52 4 16,-7 2 2-16,-10 2-4 16,-8 3-5-16,-3 0 0 15,0 0-10-15,-6 0-10 16,-11 5 8-16,-5 8 12 15,-3 1 6-15,1 0 0 16,3-1 8-16,3 0 23 16,4-5 12-16,3 1 1 0,5-4 5 15,4-2-21-15,2-2-9 16,0 2-1-16,0 1 8 16,0 2-8-16,5 2-12 15,6 0-4-15,3-1-8 16,7-1-16-16,7-4-55 15,8-2-156-15,3 0-525 16</inkml:trace>
  <inkml:trace contextRef="#ctx0" brushRef="#br1" timeOffset="199201.47">25536 7892 562 0,'0'0'111'16,"0"0"-61"-16,0 0 51 15,0 0-13-15,0 0-16 16,0 0-25-16,0-7-38 16,-2-1-3-16,-4 1 6 15,-1-2-9-15,-5 2 0 16,1 2 5-16,-1 2 0 16,-1 1 6-16,-2 2-8 0,-1 0-5 15,-2 0 1-15,-2 3 4 16,4 7-2-16,2 1-2 15,5 0-2-15,6 2 0 16,3 1-1-16,0 0-5 16,2 2-9-16,12-3-8 15,5 1-14-15,0-3 7 16,-1 1 4-16,-3 1 8 16,-3-1 7-16,-6-1 4 15,-3 0 7-15,-3-2 1 16,0-2 30-16,0-3-8 15,-2 0 20-15,-8-1 14 0,-3-2-5 16,-2-1 2 0,-3 0-11-16,4 0-18 0,1 0-16 15,4-4-9-15,3-2-17 16,4 1-63-16,2-1-74 16,0 1-166-16,11 2-339 15</inkml:trace>
  <inkml:trace contextRef="#ctx0" brushRef="#br1" timeOffset="199402.06">25631 7998 899 0,'0'0'145'0,"0"0"-72"0,0 0 8 16,0 0-70-16,0 0 11 15,0 0 1-15,-55 113-23 16,48-77 0-16,4-5-124 16,3-8-471-16</inkml:trace>
  <inkml:trace contextRef="#ctx0" brushRef="#br1" timeOffset="201407.45">7502 1792 500 0,'0'0'167'0,"0"0"-17"16,0 0-18-16,0 0-18 15,0 0-25-15,0 0 1 16,0 0-20-16,-19-27-22 15,18 19-15-15,1-3-22 16,0 2-11-16,0-1-7 16,3 3-6-16,9 1-7 15,4 4 5-15,2 2-2 16,1 0 4-16,-1 0 6 16,-1 2-2-16,-1 11 5 0,-7 5 0 15,2 3 2-15,-6 2 1 16,-5 2 1-16,0-1-2 15,-3 0 2 1,-13 1-3-16,2-3-1 0,-5 0 3 16,0 0 2-16,2-4-1 15,0-1 0-15,3-3 1 16,4-1-1-16,4-3 1 16,3 0-1-16,3-3 0 15,0 0 0-15,3-2 0 16,11-3 9-16,6-2 1 15,5 0 1-15,4 0-5 0,-4-3-6 16,3-4-10 0,-4 0-34-16,-3 0-88 0,0-2-275 15</inkml:trace>
  <inkml:trace contextRef="#ctx0" brushRef="#br1" timeOffset="202276.36">7977 1733 410 0,'0'0'172'0,"0"0"-156"15,0 0 39-15,0 0-9 16,0 0 8-16,0 0 6 0,6-6-21 16,-4 4-24-1,-1-3-10-15,-1 2 18 16,0 0 49-16,0 2-13 0,-1-3-1 15,-10 0-37-15,0 1-20 16,-3 0-1-16,0 3 5 16,-2 0 1-16,1 0 2 15,-3 0 5-15,4 0-3 16,1 7 6-16,3 0 3 16,-2 3-13-16,6-2-5 15,4 3 1-15,2 4-2 16,0 0 0-16,8 2-2 15,13 0-17-15,4 0-6 16,2-2-16-16,0 1 9 16,-2 1-2-16,-7-1 1 0,-2 2 22 15,-7-2 7-15,-4 0 4 16,-5-2 7-16,0-1 15 16,0-3 18-16,-9-3 9 15,-4-1 0-15,-1-4-3 16,2 0-17-16,-1-2-9 15,4 0-15-15,1 0-5 16,4 0-20-16,4-3-70 16,0-7-128-16,19-3-185 15</inkml:trace>
  <inkml:trace contextRef="#ctx0" brushRef="#br1" timeOffset="202510.46">8143 1923 403 0,'0'0'460'16,"0"0"-440"-16,0 0 131 15,0 0-46-15,0 0-33 16,0 0 6-16,-3-58-29 16,3 58-30-16,-3 7-19 15,1 16 0-15,-2 7 1 16,1 2 9-16,3 0-3 0,0-1-6 15,0 1-1 1,10-7-48-16,8-7-167 0</inkml:trace>
  <inkml:trace contextRef="#ctx0" brushRef="#br1" timeOffset="-206250.44">10900 1194 41 0,'0'1'510'15,"0"-1"-442"-15,0 0 13 16,0 0 39-16,0 0-48 0,0 0-27 16,0 0 2-1,0 0 0-15,0 0-7 0,0 0-11 16,0 0 4-16,-5 1 1 15,-13 4-26-15,-4 4-3 16,-2 4-3-16,-1 4 11 16,2 5 3-16,5-1-12 15,5-1-3-15,4-1 0 16,9-4 1-16,0-5 3 16,8-2-5-16,18-8-5 15,7 0-5-15,8-8-5 16,3-15-23-16,0-2 16 15,-3-4 3-15,-7-2 15 0,-11 0 4 16,-7-3 2 0,-14 2 4-16,-2 5 12 0,-11 6 3 15,-17 3 24-15,-3 7-33 16,-5 5 5-16,-4 6 3 16,1 0-11-16,0 9-9 15,3 11 0-15,4 4-2 16,12 3-29-16,12-1-68 15,8-3-103-15,11-8-240 16</inkml:trace>
  <inkml:trace contextRef="#ctx0" brushRef="#br1" timeOffset="-205914.09">11224 1170 11 0,'0'0'424'15,"0"0"-320"-15,0 0 56 16,0 0 1-16,0 0-49 15,0 0-44-15,-12 37-11 16,-1-11 10-16,-1 4-13 0,0 2-21 16,1 0-12-16,2 1-6 15,1-2-8-15,0-1-5 16,2-7-2-16,0-5 0 16,5-5-58-16,2-11-128 15,1-2-207-15</inkml:trace>
  <inkml:trace contextRef="#ctx0" brushRef="#br1" timeOffset="-205657.38">11182 1170 859 0,'0'0'0'0,"0"0"-7"16,0 0 7-16,0 0 1 15,0 0 19-15,0 0-1 16,116-5 1-16,-99 20 23 16,-6 0-10-16,-8 0 10 15,-3-1 22-15,0 1 15 16,-16-4 7-16,-2-1-25 16,-4-1-39-16,1-7-23 15,6-2-99-15,3 0-337 16</inkml:trace>
  <inkml:trace contextRef="#ctx0" brushRef="#br1" timeOffset="-204226.36">6519 1387 111 0,'0'0'237'16,"0"0"-130"-16,0 0 6 16,0 0 0-16,0 0 8 15,0 0-31-15,0 2-4 16,0-2-9-16,0 0-11 16,0 0-1-16,0 0-12 15,0 0-9-15,0 0-6 16,0-2-18-16,2-5-10 15,5-3-10-15,1 0 0 16,2 0-3-16,-1 2 3 0,2-1 0 16,0 0 0-16,0 2-2 15,-5 3 2-15,3 0-1 16,-3 3-1-16,-2 1 1 16,1 0-2-16,1 0 3 15,3 0 2-15,3 1-1 16,0 6 8-16,2 0-5 15,-3 0-3-15,0-4 5 16,-1 0-4-16,-4-2 2 16,0 1 8-16,-3-2-4 15,-3 0-6-15,1 0 2 16,-1 0-3-16,2 0 2 0,-2 0-2 16,0 0 3-1,1 0 19-15,1 0 3 0,1-4-4 16,4-9-17-16,-1 0-5 15,-1-1-17-15,-2 4-49 16,0 3-29-16,0 2-137 16,1 3-357-16</inkml:trace>
  <inkml:trace contextRef="#ctx0" brushRef="#br1" timeOffset="-203558.31">6528 1603 39 0,'0'0'260'0,"0"0"-151"15,0 0 35-15,0 0-2 16,0 0 8-16,0 0-43 16,0-3-18-16,0 0-17 15,0-2-23-15,0 2 1 16,0-3-10-16,0-1-27 16,2-2-3-16,2-1-5 15,1-2-4-15,5-2-2 16,1 0 1-16,1-3-3 15,4-2 1-15,-1 2 0 16,0 6 0-16,-3 3 0 0,-2 5 0 16,-2 2 1-16,-2 1-2 15,3 0-1-15,2 0 4 16,0 11 2-16,1 1 0 16,0 1-1-16,-2 1 0 15,-2-4 0-15,-1-3 3 16,-4-3-3-16,0-4 6 15,-1 0 27-15,4 0 17 16,0-2-1-16,2-7-25 16,-2 2-14-16,-4 1-7 15,-2 3-4-15,3 3-11 16,-3 0-45-16,3 0-80 0,0 0-210 16</inkml:trace>
  <inkml:trace contextRef="#ctx0" brushRef="#br1" timeOffset="-202538.22">10598 1436 416 0,'0'0'196'16,"0"0"-186"-16,0 0 39 16,0 0-29-16,0 0 36 15,0 0-14-15,0 0-6 16,-28-14 1-16,28 14-8 16,0 0 5-16,0 0 12 15,0 0-1-15,0 0 2 16,0 0-2-16,8 0-2 15,17 6-17-15,21 4 25 16,12-4-16-16,11-4-22 16,1-2-10-16,4 0 2 0,-3-5-5 15,-3-6 0-15,-6 2-5 16,-15 2-12-16,-14 1-15 16,-18 5-19-16,-15-2-99 15,0 1-123-15</inkml:trace>
  <inkml:trace contextRef="#ctx0" brushRef="#br1" timeOffset="-201945.12">11036 877 733 0,'0'0'378'0,"0"0"-368"15,0 0 29-15,0 0 22 16,0 0-21-16,0 0-10 15,-2-37-13-15,8 35-17 16,6 1-4-16,-2 1-1 16,4 0 1-16,-2 0 0 15,1 7-1-15,-1 7 5 16,-1 1 4-16,-5 1 2 0,-2-1 2 16,-4 0-1-16,0-3 3 15,0-1 1-15,-6-2 7 16,2-3-8-16,1-4-2 15,3-1-6-15,0-1 1 16,0 0 0-16,4 0 9 16,12 0-12-16,8 0-4 15,3-1-25-15,2-1-85 16,-4 2-211-16</inkml:trace>
  <inkml:trace contextRef="#ctx0" brushRef="#br1" timeOffset="-201187.48">10800 1673 559 0,'0'0'186'0,"0"0"-143"16,0 0-38-1,0 0 32-15,0 0 32 0,0 0 1 16,-29-29-36-16,9 29-1 16,-6 0 18-16,-4 11 6 15,-1 9-21-15,1 5-23 16,2 3-10-16,10 2 0 15,6-2-3-15,9-4 0 16,3-6-9-16,2-8-7 16,18-6-2-16,12-4-18 15,5-4 2-15,5-17-14 16,-2-7 6-16,-7-3 26 0,-6-6 16 16,-11-2 14-16,-6-4 26 15,-10 1-5-15,0 5-1 16,-10 7 37-16,-12 7-6 15,-7 8-19-15,-5 8-17 16,-8 7-17-16,-1 9-12 16,4 15-4-16,6 5-14 15,9 4-65-15,17-7-59 16,7-4-128-16,17-6-403 16</inkml:trace>
  <inkml:trace contextRef="#ctx0" brushRef="#br1" timeOffset="-200818.55">10983 1613 283 0,'0'0'578'0,"0"0"-563"16,0 0 123-16,0 0-33 16,0 0-50-16,0 0-17 0,-15-5-38 15,15 31 2-15,0 3 5 16,0 4 9-16,0-3-6 15,0-1 1-15,5-3-8 16,-2-5-1-16,4-6 0 16,-2-5-2-16,-4-6-7 15,1-2-37-15,-1-2-83 16,2-7-132-16</inkml:trace>
  <inkml:trace contextRef="#ctx0" brushRef="#br1" timeOffset="-200616.99">11059 1613 905 0,'0'0'75'0,"0"0"30"16,0 0 51-16,0 0-68 15,0 0-34-15,0 0-38 16,-144 195-16-16,130-165 0 15,-2-1-15-15,7-4-87 16,1-7-200-16</inkml:trace>
  <inkml:trace contextRef="#ctx0" brushRef="#br1" timeOffset="-200325.56">11092 1808 453 0,'0'0'479'0,"0"0"-475"16,0 0 131-16,0 0-8 15,0 0-40-15,0 0-35 16,24-19-19-16,-24 26-7 15,0 11-6-15,0 6 3 0,-3 0-10 16,-3 2-6-16,-1-4-7 16,2-1-3-16,5-4-69 15,0-7-146-15,0-10-730 16</inkml:trace>
  <inkml:trace contextRef="#ctx0" brushRef="#br1" timeOffset="-199755.57">11234 1567 720 0,'0'0'139'0,"0"0"-116"16,0 0 61-16,0 0-9 16,0 0-46-16,0 0-10 15,0 0 2-15,45-22-7 16,-35 22-3-16,-4 0-4 15,-3 4 3-15,0 10 5 16,-3 4-6-16,0 2 4 16,-5 0 1-16,-8-2 3 0,3-4-2 15,2-4-1 1,4-3-3-16,4-4-1 0,0-3-3 16,0 0 6-16,0 0 23 15,15 0-25-15,7 0-11 16,3 0-17-16,-2-1-91 15,-5 1-204-15</inkml:trace>
  <inkml:trace contextRef="#ctx0" brushRef="#br1" timeOffset="-198773.45">11546 1401 362 0,'0'0'316'0,"0"0"-254"16,0 0 52-16,0 0-9 0,0 0-21 16,0 0-18-16,0 1-4 15,0-1-8-15,0 0-15 16,1 0-13-16,5-8-26 15,3-2-3-15,3 0-10 16,-1 1 3-16,2 1-4 16,-3 3 6-16,-1 2 3 15,-4 1 1-15,1 2 2 16,-5 0-4-16,1 0-3 16,-1 2 4-16,1 12 5 15,1 6 7-15,0-4-1 16,0 3 0-16,1-3-5 15,2-5 0-15,0-3 5 0,0-3 11 16,0-5 17 0,3 0-1-16,1 0 5 0,1 0-6 15,-2-6-4-15,-3-5-17 16,4 2-7-16,-7 3-4 16,-1 5-6-16,-2 1-44 15,0 0-69-15,-11 0-133 16,-10 14-464-16</inkml:trace>
  <inkml:trace contextRef="#ctx0" brushRef="#br1" timeOffset="-198337.52">11586 1603 598 0,'0'0'100'15,"0"0"14"-15,0 0 1 16,0 0-75-16,0 0-37 15,0 0-1-15,70-52-1 16,-58 43 2-16,0 6 2 0,-6 3 6 16,0 0-3-16,-3 0 15 15,0 8 17-15,0 4-8 16,1 0-5-16,1 0-1 16,1-5-5-16,0-1 5 15,1-5 21-15,1-1 8 16,5 0 3-16,4-5-11 15,0-6-27-15,0-4-20 16,-4 1 0-16,-2 1-38 16,-4 4-64-16,-7 7-149 15,0 1-730-15</inkml:trace>
  <inkml:trace contextRef="#ctx0" brushRef="#br1" timeOffset="-197506.29">12146 1099 481 0,'0'0'138'16,"0"0"-11"-16,0 0 9 16,0 0-16-16,0 0-16 15,0 0-14-15,0-11-26 16,0 11-27-16,0 0-13 15,0 13-24-15,0 16 7 16,0 15 2-16,-9 15 20 16,-2 3-4-16,-4 6 10 15,0-1-14-15,2-5 1 16,-1-3-9-16,4-13-6 0,-2-9 1 16,1-11-8-1,5-6 1-15,3-11-1 0,1-6-37 16,2-3-66-16,0-6-85 15,0-22-315-15</inkml:trace>
  <inkml:trace contextRef="#ctx0" brushRef="#br1" timeOffset="-197174.58">12144 1096 802 0,'0'0'74'0,"0"0"-24"15,0 0-8-15,0 0-40 16,0 0-2-16,0 0 0 16,40-12 0-16,-29 23 11 15,1 6 22-15,1 6 17 16,-2 4-1-16,-4-1 0 15,-4-2 3-15,0-3-8 16,-3-4-9-16,0-3 2 16,-4-1-10-16,-13-3-10 15,-4-2-8-15,0-2-9 0,-3-2-18 16,-1-2-68 0,6-2-182-16,7 0-443 0</inkml:trace>
  <inkml:trace contextRef="#ctx0" brushRef="#br1" timeOffset="-196687.72">12322 931 600 0,'0'0'305'0,"0"0"-212"0,0 0 51 16,0 0-25-16,0 0-44 15,0 0-27-15,0-3-28 16,0 14-20-16,0 5 0 15,0 2 14-15,-2 1-8 16,-1-2-4-16,3-6-2 16,0-3 0-16,0-2-16 15,9-5-58-15,4-1-32 16,2 0-88-16,-1-14-263 16</inkml:trace>
  <inkml:trace contextRef="#ctx0" brushRef="#br1" timeOffset="-196525.31">12342 785 898 0,'0'0'59'0,"0"0"-32"16,0 0 48-16,0 0-75 15,0 0-15-15,0 0-121 16,0 18-61-16</inkml:trace>
  <inkml:trace contextRef="#ctx0" brushRef="#br1" timeOffset="-196004.01">12426 959 892 0,'0'0'61'0,"0"0"45"15,0 0-14-15,0 0-51 16,0 0-22-16,0 0-9 0,81 0-7 16,-62 0-3-16,-6 0 0 15,1 0 0-15,-10 0-74 16,-1 0-85-16,-3 0-136 15,0 0-401-15</inkml:trace>
  <inkml:trace contextRef="#ctx0" brushRef="#br1" timeOffset="-195781.25">12508 887 308 0,'0'0'398'16,"0"0"-374"-16,0 0 46 0,0 0 49 15,0 0-21-15,0 0-23 16,-15 82-48-16,12-61-22 16,-1-1-5-16,2 0-3 15,2-8-144-15,0-8-274 16</inkml:trace>
  <inkml:trace contextRef="#ctx0" brushRef="#br1" timeOffset="-194828.72">12460 949 628 0,'0'0'180'0,"0"0"-130"16,0 0 6-16,0 0 2 15,0 0-18-15,0 0-40 16,6-8-6-16,0 6 6 0,-1 2-8 16,-1 0 1-1,1 0 0-15,-1 0-3 0,-1 0-25 16,-3 0 8-16,0 3 27 15,1 1 0-15,-1-1 5 16,0 0 12-16,0-3-2 16,0 1 19-16,0-1-4 15,0 2 1-15,0 0-7 16,0-2-10-16,0 0 5 16,0 0 10-16,0 0 17 15,0 0 5-15,0 0 2 16,0 0-25-16,0-5-28 15,3-1-4-15,-1 2-6 0,3 4-1 16,-2 0 0-16,0 0-5 16,-2 0 3-16,2 2 3 15,-1 5 4-15,-2 1 6 16,0-2 3-16,0-3 0 16,0-1 2-16,0 0 0 15,0-2 7-15,0 0 1 16,0 0 0-16,-8 0-9 15,-1 0-3-15,0 0-1 16,2-3 0-16,5-3 4 16,2 1-4-16,0-1-1 15,0 3 1-15,0 0 0 0,5 2 0 16,5 1-2 0,4 0-4-16,2 6 6 0,-1 11 11 15,0 7 17-15,-5-1-7 16,-1 3 1-16,-6-2 0 15,-3-3 0-15,0-1-3 16,0-2-12-16,-9-2 2 16,-9-2-9-16,-6-4-43 15,2-6-113-15,4-4-367 16</inkml:trace>
  <inkml:trace contextRef="#ctx0" brushRef="#br1" timeOffset="-194047.69">12732 880 484 0,'0'0'146'16,"0"0"-70"-16,0 0 94 16,0 0-79-16,0 0-37 15,0 0-9-15,0-13-8 0,0 13-16 16,0 0-17 0,0 6-4-16,0 11 0 0,0 5 22 15,0 0-2-15,0-1 5 16,0-2 0-16,0-1-1 15,0-4-6-15,0-5 1 16,6-1-3-16,-3-4-9 16,3 0 7-16,0-4-8 15,3 0-6-15,4 0-14 16,4 0-29-16,-1-11-82 16,-1-7-128-16,-5-4-196 15</inkml:trace>
  <inkml:trace contextRef="#ctx0" brushRef="#br1" timeOffset="-193854.44">12769 756 947 0,'0'0'27'0,"0"0"84"16,0 0-8-16,0 0-95 15,0 0-8-15,0 0-21 16,-12-12-100-16,9 15-145 16,0 8-121-16</inkml:trace>
  <inkml:trace contextRef="#ctx0" brushRef="#br1" timeOffset="-193177.46">12715 833 711 0,'0'0'116'15,"0"0"-105"-15,0 0 88 16,0 0-57-16,0 0-37 15,0 0-5-15,3 18 31 16,6 1 22-16,5 5-3 16,-2 1-7-16,1 2-10 15,-1 3-16-15,3-1-7 0,-2 0-8 16,-4-1 1 0,-1-2-2-16,-2-2-1 0,-3-3 4 15,-2-3 3-15,-1-1 15 16,0-3-3-16,0-4-10 15,0-5 3-15,0 0 6 16,0-4-5-16,0-1 10 16,-3 0-4-16,-4 0 11 15,-1 0-7-15,-2-1-13 16,-2-7-5-16,3-2 6 16,0-2-4-16,6-2 2 15,0-3 0-15,3 2-1 0,0-2-8 16,0 2-1-1,0 1 1-15,9-1-2 16,6 2 0-16,-2 2 0 0,-1 3 0 16,-4-1 1-16,1 4-11 15,-3-2-33-15,0-2-65 16,-3-2-170-16,0 1-709 16</inkml:trace>
  <inkml:trace contextRef="#ctx0" brushRef="#br1" timeOffset="-192778.54">12939 924 899 0,'0'0'78'0,"0"0"-52"16,0 0 76-16,0 0-38 16,0 0-47-16,0 0-12 15,0 0 0-15,72 11 1 16,-48-11-6-16,-2 2-12 16,-4-2-46-16,-6 0-84 15,-5 0-115-15,-7 0-214 16</inkml:trace>
  <inkml:trace contextRef="#ctx0" brushRef="#br1" timeOffset="-192563.25">13015 828 248 0,'0'0'537'0,"0"0"-525"0,0 0 26 15,0 0 83-15,0 0-32 16,0 0-26-16,-15 129-39 16,14-100-2-16,1 0-19 15,-2-5-3-15,2-5-28 16,0-9-162-16,0-7-411 16</inkml:trace>
  <inkml:trace contextRef="#ctx0" brushRef="#br1" timeOffset="-192329.81">13167 820 1087 0,'0'0'5'0,"0"0"-5"16,0 0 30-16,0 0-9 16,0 0-12-16,0 0-9 15,6 239-131-15,0-209-431 16</inkml:trace>
  <inkml:trace contextRef="#ctx0" brushRef="#br1" timeOffset="-191514.17">13087 1234 214 0,'0'0'42'0,"0"0"-30"15,0 0 39-15,0 0 46 16,0 0 7-16,0 0-1 15,-9 0-1-15,9 0 7 16,0 0-11-16,0 0-1 16,0 0-21-16,0 0-25 15,0 0-15-15,1 0-16 16,8 0-6-16,8 0 1 0,-1 0 8 16,5 0-17-16,-1 2-4 15,-3 1-2-15,-3-1-77 16,1-2-148-16,-5 0-594 15</inkml:trace>
  <inkml:trace contextRef="#ctx0" brushRef="#br1" timeOffset="-189810.47">13366 1139 296 0,'0'0'407'16,"0"0"-354"-16,0 0 73 15,0 0-26-15,0 0-9 16,0 0-31-16,0-4-33 16,0 2 3-16,0 0-19 15,0 1 0-15,0-2 0 16,3 0-11-16,3-1-3 16,7 1 0-16,-1 1 2 15,-1 2 0-15,-1 0 1 0,-4 0-2 16,-1 0-1-16,-4 0-2 15,2 0 5-15,-3 8 0 16,0 8 0-16,0 0 0 16,-4 3 4-16,-9 3-3 15,-1-2 1-15,0 1 0 16,-2-2-2-16,5-4 0 16,2-1 1-16,1-3 0 15,2-2 0-15,3-5 0 16,1-1 5-16,2 0-6 15,0-3 1-15,0 1 1 16,0 0 14-16,2 1 0 0,7 1-2 16,4-2-6-16,-3-1-8 15,4 0-16-15,-5 0-39 16,0 0-90-16,-5 0-241 16</inkml:trace>
  <inkml:trace contextRef="#ctx0" brushRef="#br1" timeOffset="-189465.51">13582 1101 699 0,'0'0'128'16,"0"0"-120"-16,0 0 78 15,0 0 18-15,0 0-34 16,0 0 7-16,-27 208-11 16,24-154-9-16,0-1-25 15,0 1-3-15,0-4-14 16,0-10-14-16,2-4 5 15,-2-12-6-15,-1-6-2 0,1-10-25 16,1-5-48-16,2-3-62 16,0-5-100-16,0-18-383 15</inkml:trace>
  <inkml:trace contextRef="#ctx0" brushRef="#br1" timeOffset="-189214.27">13552 1155 553 0,'0'0'120'16,"0"0"-94"-16,0 0-26 15,0 0 48-15,0 0 24 16,0 0-20-16,105 5 3 0,-93 17-12 16,-5 3 1-16,-4-2 3 15,-3-2 4-15,0-2 2 16,-4-2 0-16,-11-2-1 15,-6-2-23-15,-3-6-18 16,-1-2-11-16,4-5-51 16,6 0-188-16,9-11-586 15</inkml:trace>
  <inkml:trace contextRef="#ctx0" brushRef="#br1" timeOffset="-188743.47">13697 881 792 0,'0'0'248'0,"0"0"-244"16,0 0 15-16,0 0 13 16,0 0 17-16,0 0-14 15,-15 99-20-15,15-83-1 16,0-3-11-16,2-5-3 15,6-6-40-15,3-2-134 0,0 0-295 16</inkml:trace>
  <inkml:trace contextRef="#ctx0" brushRef="#br1" timeOffset="-188325.53">13648 739 1001 0,'0'0'47'0,"0"0"-7"0,0 0 11 16,0 0-41 0,0 0-10-16,0 0-7 0,0 13-92 15,0 0-76-15,0-1-336 16</inkml:trace>
  <inkml:trace contextRef="#ctx0" brushRef="#br1" timeOffset="-187927.89">13830 1055 282 0,'0'0'732'0,"0"0"-699"16,0 0 12-16,0 0 3 16,0 0-41-16,0 0-6 15,0 31 2-15,-3-16-3 16,0-4-27-16,1-4-158 16,2-7-236-16</inkml:trace>
  <inkml:trace contextRef="#ctx0" brushRef="#br1" timeOffset="-187486.41">13955 831 525 0,'0'0'84'0,"0"0"-70"15,0 0 32-15,0 0 44 16,0 0-13-16,0 0-6 16,16 226-10-16,-16-189-32 15,0-5 12-15,0-5-4 16,0-6 5-16,0-7-19 0,0-7 13 15,0-5-6-15,0-2-6 16,-1 0 14-16,-5 0 11 16,0-5-3-16,-3-10-39 15,2-4-6-15,-5 3-1 16,6 1-1-16,0 3 1 16,3 6 3-16,0 0 2 15,1 2 7-15,2 1-12 16,0 2-1-16,0-3-19 15,0-2-32-15,0-3-42 16,0-5-113-16,0-4-242 16</inkml:trace>
  <inkml:trace contextRef="#ctx0" brushRef="#br1" timeOffset="-187296.31">14003 699 764 0,'0'0'0'16,"0"0"-60"-16,0 0 8 16,0 0-163-16,0 0-175 15</inkml:trace>
  <inkml:trace contextRef="#ctx0" brushRef="#br1" timeOffset="-186465.02">14076 1289 327 0,'0'0'644'16,"0"0"-571"-16,0 0-23 15,0 0-4-15,0 0-24 16,0 0-4-16,96-1-5 0,-70 1-1 15,-3-1-7-15,-7 1-5 16,-1 0-12-16,-4 0-59 16,-2 0-103-16,-2 0-220 15</inkml:trace>
  <inkml:trace contextRef="#ctx0" brushRef="#br1" timeOffset="-186218.17">14212 1144 881 0,'0'0'48'0,"0"0"-48"0,0 0 116 15,0 0-43-15,0 0-47 16,0 0-14-16,-15 198-12 16,15-164-11-16,0-11-222 15</inkml:trace>
  <inkml:trace contextRef="#ctx0" brushRef="#br1" timeOffset="-184487.04">14529 1010 191 0,'0'0'327'0,"0"0"-240"0,0 0 87 15,0 0-37-15,0 0-28 16,0 0-49-16,2-1-32 16,-2 34-15-16,0 19 74 15,0 8-34-15,0 9 17 16,-3 3-18-16,-3 0-5 16,-1-4-24-16,2-5-12 15,1-4 2-15,1-16-11 16,-3-5-1-16,1-11-1 15,-5-9-31-15,1-6-53 16,1-9-70-16,5-3-186 16</inkml:trace>
  <inkml:trace contextRef="#ctx0" brushRef="#br1" timeOffset="-184207.23">14529 1026 788 0,'0'0'27'0,"0"0"-27"15,0 0 35-15,0 0-29 16,0 0 7-16,0 0 17 16,127 16 1-16,-104 14 29 15,-7 1 10-15,-3 3-4 0,-10-3-9 16,-3-4-17-1,-1-5 20-15,-18-3-18 16,-5-5-9-16,-3-4-21 0,-1-5-12 16,-1-3-29-16,2-2-107 15,10-4-189-15</inkml:trace>
  <inkml:trace contextRef="#ctx0" brushRef="#br1" timeOffset="-183765.08">14844 800 792 0,'0'0'81'0,"0"0"-15"16,0 0 36-16,0 0-13 16,0 0-7-16,0 0-30 15,-9 142-27-15,9-119-5 16,0-5-3-16,2-5-4 16,7-6-6-16,0-4-7 15,4-3-12-15,1 0-52 16,2-14-129-16,-1-6-405 15</inkml:trace>
  <inkml:trace contextRef="#ctx0" brushRef="#br1" timeOffset="-183578.59">14885 671 873 0,'0'0'128'0,"0"0"-56"16,0 0 29-16,0 0-91 16,0 0-10-16,0 0-65 15,-2 2-204-15,2 8-298 16</inkml:trace>
  <inkml:trace contextRef="#ctx0" brushRef="#br1" timeOffset="-183313.23">15049 1031 791 0,'0'0'366'15,"0"0"-354"-15,0 0 49 16,0 0-22-16,0 0-36 16,0 0 11-16,1 75-6 15,-5-54-8-15,-2-3-38 16,1-5-85-16,4-8-242 0</inkml:trace>
  <inkml:trace contextRef="#ctx0" brushRef="#br1" timeOffset="-182852.42">15250 771 642 0,'0'0'222'15,"0"0"-203"-15,0 0-13 16,0 0 64-16,0 0-9 16,0 0-14-16,2 228-20 15,-2-188-7-15,0-8-5 16,0-6 3-16,0-6 6 15,-2-7-4-15,-2-6-1 16,1-5-6-16,0-2 4 16,-2 0 26-16,-2-6 16 15,-1-10-41-15,2-2-11 16,-1 3 2-16,2-1 12 16,2 6 2-16,1 1 5 0,2 2-14 15,0 2-7-15,0-2-4 16,5-2-3-16,3 0-9 15,2-3-22-15,1-2-26 16,-2-3-69-16,-3-3-156 16,0-2-651-16</inkml:trace>
  <inkml:trace contextRef="#ctx0" brushRef="#br1" timeOffset="-182646.89">15293 601 879 0,'0'0'139'0,"0"0"-118"16,0 0-21-16,0 0 0 15,0 0-65-15,0 0-72 16,-37-3-173-16</inkml:trace>
  <inkml:trace contextRef="#ctx0" brushRef="#br1" timeOffset="-182251.65">15395 886 1086 0,'0'0'41'0,"0"0"25"15,0 0-5-15,0 0-45 16,0 0-16-16,0 0-19 15,78 0-85-15,-59 0-153 16</inkml:trace>
  <inkml:trace contextRef="#ctx0" brushRef="#br1" timeOffset="-181773.28">15633 760 1018 0,'0'0'95'15,"0"0"-70"-15,0 0 88 16,0 0-97-16,0 0-13 16,0 0-3-16,3-55-1 15,-4 55-11-15,-5 2 1 16,3 15 3-16,0 4 5 15,2 7 1-15,1 2-16 0,0 4-17 16,10-1-31-16,2-3-25 16,0-2-22-16,-3-4 29 15,-5-6 11-15,-4-5 41 16,0-4 10-16,-7-6 16 16,-12-2 6-16,-2-1 38 15,4 0-7-15,2 0 28 16,6 0 15-16,2-4 36 15,2 0-29-15,1 1-19 16,4 1 9-16,0 2-4 16,0-1-14-16,0 1-21 15,0 0-1-15,13-2-17 16,7 2-14-16,5-2 0 0,4 0-3 16,2 2 1-16,0 0-41 15,7 0-45-15,3 0-79 16,1 0-280-16</inkml:trace>
  <inkml:trace contextRef="#ctx0" brushRef="#br1" timeOffset="-162816.46">11999 1495 556 0,'0'0'54'16,"0"0"-29"-16,0 0 41 15,0 0-3-15,0 0-19 16,0 0 10-16,-3 0-4 16,3 0-12-16,0-1-18 0,0 1 2 15,0 0-1 1,0 0-10-16,0 0-5 0,5 0 1 15,7 0-1 1,5 0 4-16,8-3-4 0,3 2-2 16,2-4 2-16,3 3-4 15,4-4 1-15,0 0-2 16,2-1 1-16,-2 2-2 16,-1 1 1-16,0 1-1 15,-4 2 1-15,3-3-1 16,1 1 0-16,0 0 0 15,-1 0 0-15,1 0 0 16,3 0 0-16,-5 1 0 16,-1-2 0-16,0 4 0 15,0-1 0-15,0 0 1 16,-1-1-1-16,0-1 0 16,-1 2 0-16,0-1 1 0,-1-2-1 15,0 4 0-15,-2-5 1 16,1 2-1-16,-1 1 1 15,2-1-1-15,1 2 0 16,-1-1 0-16,3 1 0 16,0-2 0-16,-5 0 0 15,5 2-1-15,-3-2 1 16,-4 2-1-16,1 1 1 16,-4 0-1-16,-2 0 0 15,1 0 1-15,-2 0-2 16,3 0-1-16,4 0 3 15,0 0-4-15,1 0-7 0,-1 0 6 16,0 0-9-16,-3 0-6 16,0 0 2-16,-2 0 7 15,0 0 5-15,-2 0 5 16,2 0 0-16,1 0 1 16,-2 0-3-16,3 0-1 15,1 0 0-15,2 0 2 16,1 0-1-16,-4 0-5 15,-2 0 5-15,-2 0-1 16,-1 0 3-16,-1 0 1 16,1 0 1-16,-1 0 0 15,3 0 11-15,0 0-1 16,0 0-10-16,6 0 1 16,1 0-1-16,5 0-1 15,3 0 0-15,4 3-1 0,0 1 1 16,-1 1 0-16,-3 1 0 15,0 1-1-15,-5-1 1 16,0-2 0-16,-1 1 1 16,1-5-1-16,1 0 0 15,-1 0 0-15,-1 0 0 16,-3 0 1-16,-3 0 7 16,-2 1 19-16,-1 0-1 15,-4 1 8-15,-1 0-4 16,-3-2 12-16,2 0-5 0,0 0-4 15,0 0-4 1,-1 0-6-16,-2 0-13 0,-4 0-7 16,-3 0-2-16,-5 0-1 15,0 0-45-15,-13 0-167 16,-23 0-528-16</inkml:trace>
  <inkml:trace contextRef="#ctx0" brushRef="#br1" timeOffset="-161768.59">13214 1642 606 0,'0'0'177'0,"0"0"-145"0,0 0 77 15,0 0-4-15,0 0-59 16,0 0-29-16,59-27-6 16,-53 22 4-16,-3 1-6 15,-1 1-2-15,-2 1 2 16,0-2 8-16,0 1-5 16,-6 0-5-16,-11 1-6 15,-5 2 1-15,-5 0-2 16,-6 0 10-16,-1 2 0 15,1 7 2-15,5 1 9 16,4 3-6-16,6 1-6 16,6 0-8-16,6 2 0 15,5 0-1-15,1 0 0 0,6-1 0 16,14 2-11 0,9-2-8-16,2-1-5 0,3 2-1 15,-1 0-4-15,-1 1 16 16,-9 0 10-16,-7 1-1 15,-9-2 4-15,-5 1 1 16,-2-3 1-16,0-3 16 16,-14-3 22-16,-5-1-1 15,-1-1 7-15,-4-4-10 16,-1-2-10-16,1 0-17 16,3 0-8-16,2-8-1 15,5-7-35-15,9-5-52 16,5-2-118-16,8-7-214 15</inkml:trace>
  <inkml:trace contextRef="#ctx0" brushRef="#br1" timeOffset="-161475.62">13322 1421 907 0,'0'0'58'0,"0"0"16"0,0 0 45 16,0 0-44-16,0 0-51 15,0 0-23-15,-10 67 28 16,4-25 14-16,-1 1-33 15,2-2-9-15,2-2-1 16,-4 0-61-16,4-3-111 16,-5-5-354-16</inkml:trace>
  <inkml:trace contextRef="#ctx0" brushRef="#br1" timeOffset="-161205.15">13117 1796 578 0,'0'0'347'0,"0"0"-287"16,0 0 3-16,0 0-17 15,0 0 18-15,0 0 2 16,-29 111-49-16,26-80-12 16,3-2-5-16,0-5-13 15,6-10-96-15,18-7-155 16</inkml:trace>
  <inkml:trace contextRef="#ctx0" brushRef="#br1" timeOffset="-160899.3">13393 1960 571 0,'0'0'190'0,"0"0"-138"15,0 0-52-15,0 0 19 16,0 0 28-16,0 0-39 15,31-83 4-15,-31 81 26 0,0 2 19 16,0 0-7-16,0 5-26 16,0 13-14-16,-9 7 30 15,-3 3 22-15,3-1-22 16,2-2-15-16,-2-3-14 16,6-3-8-16,3-4-3 15,0-5-36-15,0-9-140 16,3-1-494-16</inkml:trace>
  <inkml:trace contextRef="#ctx0" brushRef="#br1" timeOffset="-160208.78">13663 1603 554 0,'0'0'213'15,"0"0"-188"-15,0 0 92 16,0 0-17-16,0 0-46 16,0 0-28-16,25-68-20 15,-13 64-1-15,-3 3-2 0,-3 1 2 16,1 0 0-16,-2 5 9 16,-2 12 15-16,0 2-9 15,-2 6 0-15,-1-3-5 16,0-1 2-16,0-1-7 15,-1-2 2-15,-7 0 1 16,-2-4 1-16,3-3-4 16,-1-4-1-16,5-1-3 15,1-4 7-15,2-2-5 16,0 2-3-16,0-2-2 16,0 0 0-16,0 0 12 15,0 0 5-15,5 0-8 16,7 1 1-16,3 0 4 15,-3 1-9-15,1-1 1 0,1 1-7 16,1 0-2-16,0 4 0 16,1 2-51-16,-1 4-86 15,-3 1-253-15</inkml:trace>
  <inkml:trace contextRef="#ctx0" brushRef="#br1" timeOffset="-134318.72">559 13268 406 0,'-6'-3'201'16,"0"3"-119"-16,0-1-8 15,6 1-21-15,0 0-18 16,0 0-3-16,0 0 3 16,0 0-7-16,0 0-11 15,0 0 2-15,0 0-4 16,0 0-1-16,0 0-4 16,0 0-2-16,0 0 5 0,-4 0 2 15,4 0 2 1,0 0 5-16,-3 0-6 0,3 0-10 15,0 0-6-15,0 0 0 16,0 14-16-16,7 9 12 16,10 8 4-16,-1 3 14 15,-4-3-14-15,-3-7 2 16,1-3-4-16,1-4 3 16,-2-6-1-16,1 1 0 15,-4-7 1-15,-1-1-1 16,-4-2 0-16,1 0 0 15,-1-2 0-15,1 1 0 16,2-1 0-16,-1 0 0 16,4 1 0-16,-2 0-6 0,7 1 0 15,6-1 4-15,0-1 1 16,6 0-3-16,-2 0-3 16,5-3 6-16,4-6 1 15,5-1 0-15,3 0 1 16,4 1-1-16,-3 4 0 15,1 0 0-15,-2 5 0 16,2-2-1-16,-5 0 1 16,3 2 1-16,1-1-1 15,0-2 1-15,4-3-1 16,3-2 1-16,0-4 1 16,2 1-2-16,-1-1 0 15,-1-1 0-15,-3 6 0 0,-4 0 0 16,-6 3 0-1,-1 2 0-15,0 2 0 0,-5 0 0 16,-1 0 0-16,3 0 0 16,-5 8-2-16,6-3 1 15,-2-1 1-15,-2-2 0 16,4-2 0-16,-1 0 3 16,3 0-2-16,2 0 4 15,-2 0-5-15,-3 0 1 16,6-2 3-16,-3 1-4 15,-2-2 0-15,2 2 1 16,-2-2 0-16,-1 3-1 0,-3-1 0 16,1 1 1-16,-1 0-2 15,-1 0 1-15,-1 0 0 16,0 0 1-16,2 0-1 16,-2 0 0-16,1 0 2 15,-5 0-2-15,3 0 0 16,-2 0 0-16,-1 0 0 15,1-2 1-15,-1 0-1 16,4 2 1-16,-2 0-1 16,1 0 1-16,-2 0-1 15,0 0 1-15,-5 0-1 16,4 0 0-16,-6 0 0 16,1 0 0-16,-1 0 0 0,0 0 0 15,-3 0 0 1,0 0-1-16,0 0 1 0,0 0 1 15,6 0-1-15,-5 0 0 16,2 0 0-16,2 2 0 16,-3 0 2-16,0-1 1 15,2 0 4-15,-5-1 0 16,3 0-5-16,0 0-1 16,-2 0 0-16,4 0-1 15,2 0 0-15,2 0 0 16,2 0 0-16,-1 0 0 15,-5 0 0-15,2 4-1 0,-4-1 1 16,2 0 0 0,-1 1-1-16,1-1 1 0,1 0 0 15,-1-2 0-15,1-1 1 16,-1 0 0-16,5 0-1 16,-2 0-13-16,2 0 8 15,-1 0 0-15,-4 0 3 16,3 2 2-16,-4-1-2 15,0 3 2-15,3 0 0 16,3-1 1-16,1-1 0 16,-1-2 1-16,2 1-1 15,-3-1 3-15,2 0-1 16,0 0 2-16,0 0 0 16,-1 0 1-16,3 0 1 15,-2 1-7-15,2 2 3 0,-3-1-3 16,3 0 0-16,3 1 1 15,-2-1-2-15,2-1 2 16,-3 2 0-16,-3 0-1 16,1-1 0-16,-1 1 0 15,-3 0 0-15,4 0 0 16,-5 0 0-16,4-2 2 16,1 1-3-16,-1-1 2 15,3-1-1-15,3 0 0 16,1 0 0-16,3 0 0 15,1 0 2-15,-1 0-1 16,2 0-1-16,-3 0-1 0,-8 2 1 16,6 0 1-1,-4-2-1-15,0 0 0 0,3 0-2 16,3 0 2-16,3 0-1 16,4 0 1-16,0 0 0 15,5-4 0-15,0 0 0 16,-1 0 1-16,-3 1-1 15,-5 1 0-15,-5 1 0 16,-1-1 0-16,-2 1 2 16,3 1-2-16,-2 0-1 15,1 0 1-15,-3 0 0 16,-2 0 0-16,-4 0-1 16,0 0 1-16,-3 0 0 0,0 0 0 15,-5 0 1-15,0 0-2 16,-2 0 2-16,1 0 0 15,0 0-1-15,1 0 2 16,-2 0-4-16,-1 0-1 16,-2 0-2-16,-1 0 0 15,2-4 2-15,0-5 3 16,5-4 0-16,-1-1 1 16,-1-5 0-16,0-1 4 15,-1-2 0-15,-1-1 3 16,-6 2 14-16,-1 5 9 15,0-2-1-15,0 7 14 0,0 1-15 16,-3 4-15 0,-2 2-14-16,2 3-5 0,3 1-23 15,0 0-45-15,0 0-67 16,0 0-220-16</inkml:trace>
  <inkml:trace contextRef="#ctx0" brushRef="#br1" timeOffset="-95137.52">18944 2998 153 0,'0'0'179'0,"0"0"-113"15,0 0 54-15,0 0-8 16,0 0 7-16,0 0-4 15,0 0-21-15,0 0-15 16,0 0-5-16,0 0-9 16,0 0-17-16,0 0-20 15,0 0-13-15,0 0-3 16,0 0-7-16,0 0 3 16,0-4 1-16,0-3 2 15,6-5-5-15,3-4-5 16,2-5 0-16,1-3-1 15,2-3 0-15,0 3-1 16,1-3 1-16,-2 3-1 0,2 0 0 16,0 0-2-16,0 0-3 15,1-2 1-15,4 0-3 16,2-4 3-16,-1-2-1 16,3 0-1-16,0-5 2 15,1 5-1-15,-1 2 1 16,1 3 1-16,1 4-2 15,-6 4-2-15,-1 2-5 16,-5 2 12-16,-3 4 0 16,-2 0-1-16,1 2 0 15,1 1 2-15,1-2-6 0,6 0 1 16,1-2-9 0,1 2 2-16,2 0 0 0,2 0 5 15,1 0-3-15,1 0 7 16,2 1 0-16,0 0 3 15,-3 2-1-15,-1 0-1 16,-6 1 1-16,2 2 1 16,-3 1 0-16,0-1 0 15,2 1 0-15,1-1 0 16,1 1-3-16,-1-1-4 16,3 4 2-16,-2-2 1 15,1 1 4-15,0 1 0 16,0-3-1-16,1 3 1 15,1 0 0-15,-2 0 0 16,0 0 0-16,-3 0-1 0,-3 0 0 16,1 0 1-16,-1 5 0 15,-1 1 0-15,-1-2 1 16,2 2 0-16,-4-1-1 16,1 2 0-16,-1 0 2 15,0 0-1-15,0 1-1 16,0 2 4-16,0-1-4 15,0 3 0-15,1-2 1 16,-1 3-1-16,2-3 0 16,-1 0 1-16,-1 1-1 15,1-3 0-15,-2-1 1 16,-2-2-1-16,-1 1 0 0,-1 2-1 16,-1 0 1-16,-2 0 0 15,1 2 0-15,1 0-1 16,2 2 1-16,0-1 0 15,1 1 1-15,1-1-1 16,-1 4 0-16,-3-2 0 16,0 1-1-16,-1-3 1 15,-1 1 0-15,-1 0 0 16,0-1 1-16,2 3-1 16,-1-4 0-16,2 1 0 15,0-2 1-15,1 0-1 16,-2 2-1-16,-1-3 1 15,1 0 1-15,0 2-1 16,-2 0 0-16,1 2 0 16,-1 1 0-16,-2-3 2 0,2 3-2 15,2-2 2-15,-2 1-1 16,1-3-1-16,-2 2-1 16,1-2 1-16,-2-1 0 15,1-1 1-15,2 1-1 16,-3-2 0-16,1-1-1 15,1 2 1-15,-3-1 0 16,2-1 1-16,-1 3-1 16,1-3 0-16,-1 1 0 15,2 0 0-15,0-3 0 16,0 2 1-16,0 0-1 16,-1-4 1-16,-1 0-1 0,-1 1 0 15,0-2 0-15,0 0 1 16,2 1-1-16,0-1 0 15,0 2 0-15,-2 1 0 16,0-3 0-16,0 0 0 16,1 0 1-16,-1 0 0 15,0 0 2-15,0 0 1 16,0 0 3-16,0 0 3 16,0-3-1-16,0-6-6 15,-7-2-1-15,-2-1 3 16,-1-2-1-16,-2 2-3 15,1-4 0-15,2 2 0 16,-1 1 0-16,1 2-1 0,1 0 2 16,2 1 1-1,-1 1-1-15,3 2 0 0,1 0 0 16,-2 0 4-16,1 2-3 16,-2-1-3-16,1 1 0 15,-1-1 5-15,3 4-1 16,-1-1-3-16,1 3-1 15,1 0 0-15,1 0 0 16,1 0-1-16,0 0 1 16,0 0-4-16,0 0-1 15,0 0 0-15,0 0-2 16,0 8 5-16,0 3 2 0,4 3 3 16,2 0-3-16,0 0 2 15,3 2-2-15,-1-2 1 16,-1 3 0-16,2-2-1 15,-2 2 2-15,1-3-3 16,0-1 2-16,-1-2 0 16,-1 1-1-16,-2-2 0 15,1-2 0-15,-1-1-1 16,-2-3 2-16,-1-1-1 16,-1-3 0-16,0 0 1 15,0 0 4-15,2 0 7 16,1 0 7-16,1-8 7 15,0-8-11-15,3-2-15 0,2-1-2 16,0-2-3 0,2 1 3-16,2 1-4 0,-2 0-5 15,-2 4 9-15,0-1-1 16,-1 4 2-16,-3 0 1 16,0 3 1-16,-3 0-1 15,-1 2 0-15,1 1 2 16,-2 3-1-16,0-4-1 15,0 3 0-15,0 1 1 16,0 0 0-16,0 2 0 16,0-1 1-16,0-1-2 15,0-1 0-15,0-1-2 16,0 1 1-16,0-1 0 16,0 3 0-16,0 2 1 0,0 0-1 15,0 0 0-15,-10 0-1 16,-4 0-3-16,-4 1 0 15,-3 9 0-15,3 0 3 16,2 1 2-16,-1 0-2 16,4 1 2-16,0-2 1 15,3-2-1-15,4-4 0 16,2 1 0-16,2-3 0 16,-1 0 1-16,3 0 0 15,0-1-1-15,-1-1 0 16,1 0 2-16,0 0-2 15,0 0-3-15,0 0-2 16,0 0 0-16,0 0-1 0,0 0-1 16,4-1-3-16,5-10 3 15,1 2 2-15,0-1 2 16,-3 1 2-16,-2 5 1 16,-4 2 0-16,-1 2 1 15,0 0 2-15,0 0-3 16,0 3-2-16,-7 13-1 15,-8 2 3-15,0-1 4 16,2-2 1-16,2-4 0 16,5-3-3-16,3-5-1 15,2-3 3-15,1 0 2 16,0 0 2-16,0 0-2 0,7-14-6 16,11-5-27-16,3-2-11 15,1 4 8-15,-4 6 3 16,-9 4 17-16,-4 5 9 15,-5 2 1-15,0 0 0 16,0 0 1-16,0 12 0 16,-2 6 13-16,-7 3 4 15,2 0-12-15,4-2-3 16,1-2-2-16,2-4 0 16,0-4 0-16,0-4-1 15,0-1 0-15,0-3-1 16,0-1 0-16,0 0 1 15,0 0 1-15,0 0 5 16,0-1 14-16,0-9-3 16,0 0-16-16,0 0 4 0,-3 2-3 15,-1-1 3-15,-1 3 6 16,2 2-11-16,0 1-1 16,2 2-1-16,-1 0-1 15,2 1 1-15,0 0-3 16,-1 0-4-16,-3 9-7 15,1 8-3-15,0 3 11 16,-1-2-6-16,3-4-1 16,-1-1 9-16,2-7 0 15,0-2 0-15,0-4-7 16,0 0-6-16,0 0 19 16,3-3 1-16,7-15 1 0,4-5-2 15,1-5-3-15,2 0-4 16,-1-2 3-16,0 5-8 15,-3 4 6-15,-5 4-6 16,-2 9 9-16,-4 4 3 16,-2 4 5-16,0 0-4 15,0 4-1-15,0 12-17 16,-5 10 16-16,-6 2 1 16,1-1 1-16,0-3-1 15,0-3 1-15,2-3-1 16,4-5 0-16,1-3 1 15,1-6 0-15,2-4 0 16,0 0 1-16,0 0 8 0,0 0 6 16,0-12 23-16,0-5-39 15,5-2-15-15,-1 3 14 16,-2 0-4-16,-1 6-1 16,-1 7 6-16,0 3 5 15,0 0-5-15,0 1-21 16,-3 12 1-16,-6 3 20 15,-3 1 1-15,3-3-1 16,2-3 1-16,2-4-1 16,2-3 0-16,2-3 0 15,-1-1 4-15,1 0 25 16,-3 0 16-16,1-12-26 0,-2-5-17 16,3-6-2-16,-1 0 4 15,0 2-2-15,2 2-2 16,-2 4 0-16,0 5 1 15,-3 1-1-15,0 5-1 16,3 2 1-16,0 2-1 16,2 0-2-16,-1 0-1 15,1 0-2-15,-2 0-2 16,0 2-1-16,1 8-2 16,0 5-2-16,1-1 8 15,1 2 4-15,0-2 0 16,0-3 1-16,0-1-3 15,0-4 1-15,0-2 0 0,0-1 2 16,0-3 0-16,0 0 0 16,0 0 7-16,0 0 5 15,0-5 6-15,0-9-16 16,-3-1-2-16,-3-1 2 16,2 2-1-16,-1 3-1 15,1 6 1-15,2 2 3 16,1 1 0-16,-1 2-4 15,2 0 0-15,0 0-7 16,-1 0-3-16,-1 9-1 16,-2 5 6-16,1 1-3 15,2-2-5-15,-1-2-1 0,2-2 7 16,0-5 2 0,0-1 3-16,0-1 0 0,0-2 2 15,3 0-1-15,10 0-9 16,2 0-107-16,2-8-450 15</inkml:trace>
  <inkml:trace contextRef="#ctx0" brushRef="#br1" timeOffset="-76726.13">1208 3491 200 0,'0'0'144'0,"0"0"-110"16,0 0 0-16,0 0 16 15,0 0-10-15,0 0 12 16,0 0 9-16,0 0-4 15,0 0-14-15,0 0-6 16,0 0 5-16,0 0 0 16,0 0-18-16,0 0-14 15,0 0-4-15,0 0-4 16,0 0 0-16,0 0-2 16,0 0 2-16,0 0 2 15,0 0-4-15,5-3-1 16,8-5 1-16,11-3 0 15,3-2 0-15,10-3 1 16,3-4-1-16,9-1 1 0,4-3-1 16,5-1 0-16,6-1 0 15,2 1 0-15,7-2-6 16,9 0-20-16,6-1-2 16,0-1 0-16,6-4-15 15,-3 1-14-15,-3-1 34 16,3-1-20-16,0 2-11 15,-8-2-31-15,-3 1 0 16,-6 4 1-16,-4 2-6 16,-7 3 21-16,-5 2 69 15,-1 2 9-15,2-3-8 16,0 2-1-16,2-1-59 16,0-3 8-16,-4 1 51 0,-5 4 16 15,-3-2 3-15,-1 2 48 16,1 2-10-16,2-1-35 15,1 3-14-15,0-2 1 16,-1 0-9-16,1 1-39 16,-1 0-107-16</inkml:trace>
  <inkml:trace contextRef="#ctx0" brushRef="#br1" timeOffset="-76559.7">3973 2451 60 0,'0'0'60'15,"0"0"-39"-15,0 0 23 16,0 0 4-16,0 0-37 0,0 0 15 15,128-58-5-15,-115 51-12 16,-7 1-5-16,-1 3 2 16,-4 1 3-16,-1 2 41 15,0 0 8 1,0 0-58-16,0 0-30 0,-10 0-68 16</inkml:trace>
  <inkml:trace contextRef="#ctx0" brushRef="#br1" timeOffset="-15905.27">3358 6977 138 0,'6'-4'30'15,"3"2"-17"-15,-5-1 57 16,-1 2 10-16,-1 1 5 15,-2-2-32-15,0 2-17 16,0 0-6-16,0 0 15 16,0 0-15-16,0 0-17 0,0 0-13 15,0 0-1-15,0 0-1 16,0 0-4-16,0 0 6 16,0 2 2-16,0-1-2 15,0 4-1-15,0-1-1 16,0-2-1-16,0 0 3 15,0-1 3-15,0 1 0 16,0-2 7-16,0 0 16 16,0 0 17-16,0 0 15 15,0 0-3-15,0 0-13 16,0 0-13-16,0 0-10 16,0 0-2-16,0 0-13 15,0 0-4-15,6 0-2 16,1 0-1-16,8-7 1 15,2-2 1-15,2 3 0 0,3 0 1 16,-4-1 0-16,-3 2 0 16,-1 0 0-16,-4 2 0 15,-1 2-1-15,-3 1 0 16,-3 0-4-16,0 0 5 16,5 12 5-16,0 6 9 15,0 2 3-15,-1-2-9 16,1-4-3-16,2-3 12 15,2-4-5-15,-4-2 4 16,3-4 18-16,-3-1-8 16,6 0-9-16,3-8-5 15,1-8-8-15,3-2-4 0,-3 3-11 16,-6 3 11-16,1 4-1 16,-7 3 0-16,-1 3-2 15,-1 2-6-15,1 0-4 16,2 0-16-16,5 0 1 15,0 8 23-15,1-1 4 16,4-1 1-16,1-2 4 16,0-2 0-16,4-2-1 15,-1 0 0-15,3 0 1 16,-6-5 0-16,-2-2-4 16,-1 2-14-16,-6 0-47 15,-6 4-52-15,-3 1-188 16</inkml:trace>
  <inkml:trace contextRef="#ctx0" brushRef="#br1" timeOffset="-12398.32">4020 7001 29 0,'0'0'276'15,"0"0"-192"-15,0 0-6 16,0 0 24-16,0 0-21 16,-7 2-29-16,-5 12-2 15,-6 10 0-15,-3 9-13 16,-7 7-9-16,-2 5 16 16,0-1-7-16,2-1-5 15,1-6-1-15,5-4-11 16,-1-6-1-16,5-2 2 0,1-5-3 15,0 0-7-15,2-3 0 16,2-3-1-16,2-2-3 16,1-4-1-16,5-3-2 15,1-2-2-15,1 0 3 16,1-2-1-16,1-1 2 16,1 0 3-16,0 0 0 15,-2 0 1-15,2 0-5 16,0 0 0-16,0 0 9 15,0 0 4-15,0-7 2 16,0-8-20-16,0-6-3 16,8-3-8-16,4-2 6 15,6 0-5-15,-5-1 0 16,2 1-4-16,-3 4 12 0,-3 4 1 16,-3 8 1-16,-5 4 2 15,-1 4-2 1,0 2 0-16,0 0 15 0,0 0-15 15,-1 12-4-15,-14 10 0 16,0 9 4-16,-6 6 12 16,-1 0 6-16,8-6 1 15,2-3-5-15,2-6 2 16,4-6-7-16,3-3-3 16,0-6-3-16,3-3-1 15,0-2 0-15,0-2-2 16,0 0 7-16,6 0-4 15,10 0-1-15,2 0 0 0,6-3-1 16,-2-4-1-16,1-2 0 16,-2 4-3-16,-5 0 1 15,-2-1-4-15,-7 5 0 16,-4 1 2-16,-3 0-5 16,0 0-39-16,0 14-26 15,-4 9-28-15,-10 6-65 16,1 0-235-16</inkml:trace>
  <inkml:trace contextRef="#ctx0" brushRef="#br1" timeOffset="-11754.8">3449 7759 572 0,'0'0'127'15,"0"0"-31"-15,0 0 10 16,0 0 14-16,0 0-38 16,0 0-35-16,0 0-9 15,0-9-25-15,0 13-13 0,0 19-5 16,0 6 5 0,6 4 23-16,3-1-14 0,1-4-6 15,-1-5 2-15,2-2-4 16,-1-6 1-16,1-4-1 15,-4-5-1-15,0-3 2 16,-2-2 1-16,1-1 10 16,3 0-3-16,6-9 9 15,0-9-3-15,4-8-7 16,-1-1-3-16,0 2-3 16,-2 0 7-16,-4 5-1 15,-3 2-8-15,-4 6-1 0,-2 5-9 16,1 0-42-1,-4 1-90-15,0 5-293 0</inkml:trace>
  <inkml:trace contextRef="#ctx0" brushRef="#br1" timeOffset="-11092.56">3347 7579 90 0,'0'0'592'16,"0"0"-523"-16,0 0-15 15,0 0 40-15,0 0-20 16,0 0-69-16,53-10-5 0,-7 10-4 15,6 0 3-15,-1 0-12 16,-2 0 10-16,-4 0 3 16,-5 0 1-16,-4 0 1 15,-11 0-2-15,-10 0 2 16,-9 0 1-16,-6 0 2 16,0 0 36-16,0 0 51 15,-13-4-27-15,-8-2-44 16,-1 0-20-16,-4 4 3 15,2 0-4-15,2 1 0 16,11 1 0-16,3 0 0 16,8-2 0-16,0 2-17 15,0 0-16-15,0 0 15 0,10 0 3 16,2 0-6 0,7 0 20-16,-5 0 1 0,2 2 0 15,-4 3 1-15,-4 4 7 16,-1-1 8-16,-6 2 3 15,-1 6-1-15,0 2-5 16,-7 4-13-16,-9 7-51 16,-2-3-126-16,13-3-280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8:09.41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70C0"/>
    </inkml:brush>
  </inkml:definitions>
  <inkml:trace contextRef="#ctx0" brushRef="#br0">2066 11609 144 0,'0'0'65'0,"0"0"26"16,0 0 19-16,0 0-29 15,0 0-16-15,0 0-12 16,0 0 1-16,0-6-9 15,0 6-13-15,0 0 13 16,0 0-7-16,0 0-10 16,0 0 0-16,0 0-6 15,0 0 5-15,0 0-8 16,-6 5-5-16,0 7 4 16,-3 7 9-16,0 4-3 15,-3 6 1-15,-1 2-5 16,-2 4 8-16,-3 0-9 15,1 2 6-15,1-2-6 16,1 0-6-16,2-2-1 16,2-3 0-16,1-5-8 0,-2-2 1 15,3-5-3-15,3-4-1 16,-1-5 0-16,4-5-1 16,3-1 0-16,0-3 0 15,0 0-26-15,0 0-31 16,0-14-57-16,13-8-81 15,2-3-128-15</inkml:trace>
  <inkml:trace contextRef="#ctx0" brushRef="#br0" timeOffset="337.25">2063 11665 452 0,'0'0'55'16,"0"0"-8"-16,0 0 18 16,0 0 79-16,0 0-81 15,0 0-7-15,0 150 9 16,0-108 19-16,-3-1-28 15,0-4-14-15,3-6-15 16,0-6-1-16,0-5-9 0,0-6-8 16,0-5-7-16,0-4-1 15,0-3-1-15,0-2-8 16,0 0-44-16,0 0-44 16,0-16-105-16,0 0-246 15</inkml:trace>
  <inkml:trace contextRef="#ctx0" brushRef="#br0" timeOffset="604.04">1911 11896 448 0,'0'0'208'0,"0"0"-175"15,0 0 88-15,0 0-34 16,0 0-53-16,0 0-17 16,33-9 31-16,-14 8 1 15,-1-2-7-15,0 2-11 16,-6-1-22-16,-2 2-9 16,-4 0-1-16,2 0-12 15,-1-1-55-15,2-2-89 16,-5-2-317-16</inkml:trace>
  <inkml:trace contextRef="#ctx0" brushRef="#br0" timeOffset="1197.15">2196 11448 205 0,'0'0'223'0,"0"0"-150"16,0 0 33-16,0 0-9 15,0 0-34-15,0 0-14 16,-5 35 22-16,-2-9 27 15,2 2-19-15,-1-3-32 16,2-2-12-16,1-2-12 16,0-2-13-16,0-4-7 15,3-2-3-15,0-5-2 16,0-4-89-16,0-4-146 0,0 0-512 16</inkml:trace>
  <inkml:trace contextRef="#ctx0" brushRef="#br0" timeOffset="1535.88">2245 11684 458 0,'0'0'177'0,"0"0"-114"15,0 0 84-15,0 0-45 16,0 0-54-16,0 0-27 15,-3 38-12-15,1-34-8 16,1 0-1-16,-6-1-57 16,2-3-140-16,1 0-347 15</inkml:trace>
  <inkml:trace contextRef="#ctx0" brushRef="#br0" timeOffset="1937.74">2364 11418 413 0,'0'0'116'16,"0"0"-4"-16,0 0 24 15,0 0-49-15,0 0-42 16,0 0-15-16,-1 7-6 15,-2 11 24-15,-3 6 15 16,3-4-27-16,0 3-8 16,0-2-8-16,3 1-20 15,0-3 0-15,0 0-11 16,-3-4-152-16,-3-1-343 0</inkml:trace>
  <inkml:trace contextRef="#ctx0" brushRef="#br0" timeOffset="9747.53">4174 11616 302 0,'0'0'93'0,"0"0"-14"16,0 0 9-16,0 0-10 15,0 0-45-15,0 0 17 16,0 0-3-16,3-8-6 15,-3 8-4-15,0 0-11 16,0 0-1-16,0 0 3 16,0 0-2-16,0 0-3 15,0 0-4-15,0 0-9 16,0 0 5-16,0 0-9 16,0 0-6-16,0 0 0 15,0 4-3-15,0 10 1 16,-3 8 2-16,-4 9 7 15,-1 4 4-15,-1 1 2 16,-1 4-2-16,2-2 3 16,-4 1 6-16,1 1-7 15,0-5 8-15,2-2-13 16,4-9 1-16,1-5-7 0,3-5-1 16,-1-5-1-16,2-6-3 15,0-3-2-15,0 0-30 16,0 0-54-16,0-16-77 15,6-7-341-15</inkml:trace>
  <inkml:trace contextRef="#ctx0" brushRef="#br0" timeOffset="10180.89">4134 11630 321 0,'0'0'59'15,"0"0"-49"-15,0 0 52 16,0 0-5-16,0 0-19 15,0 0-2-15,52 30 8 16,-43-6 11-16,-1 3-14 0,-1 3 20 16,-4 0-20-1,-3 0-6-15,0 1 6 0,0-2 4 16,0-1-6-16,0-3 1 16,-2-3-2-16,-6-3-8 15,-3-2 7-15,-4-2 5 16,-3-3-15-16,-1-1-3 15,5-5-10-15,2-3-7 16,2-3-4-16,1 0-3 16,6 0-24-16,3-12-68 15,3-5-139-15,12 0-154 16</inkml:trace>
  <inkml:trace contextRef="#ctx0" brushRef="#br0" timeOffset="10779.91">4291 11444 393 0,'0'0'113'16,"0"0"-10"-16,0 0 6 15,0 0-32-15,0 0-28 16,0 0-11-16,-8 5-11 16,8 8 2-16,-3 4 44 15,3 1-10-15,0-1-29 16,0-5-22-16,0 3-1 15,0-2-7-15,0 0-4 16,0-1 0-16,0 0-89 0,0-4-160 16,0-2-479-16</inkml:trace>
  <inkml:trace contextRef="#ctx0" brushRef="#br0" timeOffset="11102.78">4329 11632 294 0,'0'0'178'0,"0"0"-161"16,0 0 106-16,0 0-10 16,0 0-31-16,0 0-18 15,3 62-26-15,-3-47-17 16,0-3-11-16,0-3-8 16,3-2-2-16,-3-3-2 15,3-3-97-15,-1-1-268 16</inkml:trace>
  <inkml:trace contextRef="#ctx0" brushRef="#br0" timeOffset="11452.95">4468 11403 691 0,'0'0'110'0,"0"0"-70"15,0 0 41-15,0 0-2 16,0 0-16-16,0 0-25 16,-21 80-22-16,21-59-9 15,0 1-7-15,0-4-4 16,6-1-54-16,0-5-140 16,0-2-420-16</inkml:trace>
  <inkml:trace contextRef="#ctx0" brushRef="#br0" timeOffset="29802.55">10031 11699 172 0,'0'0'129'16,"0"0"-77"-16,0 0 32 15,0 0-15-15,0 0-22 16,0 0-6-16,0 0 1 15,0 0-7-15,0 0-2 0,0 0 2 16,0 0-4-16,0 0-5 16,0 0-3-1,0 0-3-15,0 0-1 0,0 0-9 16,0 0-6-16,0-1-2 16,0 1 0-16,0 0-1 15,0 0-1-15,0 0 1 16,0 0-1-16,0 0 1 15,0 0-1-15,0 0 1 16,0 1 1-16,0 12-1 16,0 4 23-16,-1 5-22 15,-4 7 17-15,-3 5-2 16,0 3 8-16,0 3 1 0,-2-1-5 16,3 0 4-1,1-5-10-15,0-5-7 0,1-3-4 16,2-5-2-16,-1-6-1 15,4-4-1-15,0-4 1 16,0-1-2-16,0-4 1 16,0-2-40-16,0 0-47 15,0-5-84-15,10-10-387 16</inkml:trace>
  <inkml:trace contextRef="#ctx0" brushRef="#br0" timeOffset="30604.71">10043 11780 472 0,'0'0'37'0,"0"0"40"0,0 0 29 15,0 0-24-15,0 0-43 16,0 0-17-16,-1-19-12 16,2 13-9-16,7 1 22 15,5-1-16-15,-2 1 2 16,-1 1-2-16,0-1 3 16,-2 1-2-16,-2 3 3 15,-1-1-2-15,0 2-4 16,-2 0 0-16,2 0-3 15,-2 0 6-15,0 7-7 16,0 7 1-16,-3 6 14 0,0-2 17 16,0 2-5-16,0 3 3 15,-5-4-7-15,-4 1-4 16,1-4 6-16,-1 0-7 16,1-5-3-16,3-4-10 15,2-2-5-15,2-3-1 16,1-2 0-16,0 0-10 15,0 0-23-15,0 0-13 16,0 0-20-16,1-5 0 16,5 3 21-16,-1 2 18 15,1 0 15-15,0 0 5 16,1 0 2-16,-1 2 1 16,0 8 4-16,-1 1 0 15,-4 4 2-15,-1-2 3 0,0-2 9 16,0 3 33-16,-4-5 3 15,-7 1 1-15,-2-4-3 16,1 0-2-16,-3-2-5 16,3-1-9-16,0-3-13 15,2 0-9-15,2 0-6 16,1 0-1-16,1 0-3 16,0-7-27-16,2 0-43 15,4 0-74-15,0-2-108 16,0 2-287-16</inkml:trace>
  <inkml:trace contextRef="#ctx0" brushRef="#br0" timeOffset="34555.75">10111 11606 318 0,'0'0'102'0,"0"0"-31"16,0 0 26-16,0 0-5 16,0 0-29-16,0 0-4 15,-2 2-25-15,2-2-10 16,0 0-2-16,0-3-12 16,2-3-1-16,1 0 5 15,1 1-8-15,0 0 0 16,-1 1-3-16,2-2-3 15,-1 1 0-15,1-2-1 16,-2 1 1-16,4 0 0 0,-4 1 0 16,0 1 1-16,-1 3-1 15,-1-1 1-15,-1 2 0 16,0 0 1-16,0 0-1 16,0 0 0-16,0 0 0 15,0 0-2-15,0 0-3 16,0 7 3-16,0 4 1 15,0 1 14-15,0-1-6 16,0-1 2-16,0 0-8 16,0-3-1-16,0 0-1 15,0-1-34-15,0-1-143 16,0-2-234-16</inkml:trace>
  <inkml:trace contextRef="#ctx0" brushRef="#br0" timeOffset="34835.25">10239 11625 465 0,'0'0'89'0,"0"0"37"0,0 0-38 16,0 0-21-16,0 0-31 15,0 0-27-15,0 0-7 16,-14 98-2-16,14-95-1 16,0-3-63-16,0 0-204 15</inkml:trace>
  <inkml:trace contextRef="#ctx0" brushRef="#br0" timeOffset="35537.42">10239 11625 456 0,'49'-29'102'16,"-49"29"-52"-16,0 0 68 16,0 0-61-16,0 0-49 15,0 0 13-15,31-50-18 16,-23 40 0-16,-1 0 11 0,-2 4 0 15,-4 2 5 1,1-2 6-16,-1 3-7 0,-1 0 9 16,0 3 0-16,0 0 3 15,0 0-5-15,0 0-9 16,0 0-6-16,0 0-10 16,0 12 0-16,-4 3 7 15,-5 2-5-15,6 2 1 16,-2-3-1-16,4 1-1 15,1-3-2-15,0 0 1 16,0-3-6-16,0-2-26 16,0 0-21-16,0-5-12 15,0 0 11-15,0-1-7 16,0-2 6-16,0-1 11 16,-3 0-1-16,0 0 15 0,-2 2 30 15,-1-1 2-15,1-1 4 16,0 0 7-16,1 2 12 15,2-2-1-15,-4 1 1 16,4 0-2-16,-1-1 1 16,2 0-4-16,-1 2-2 15,1-1-8-15,-2 2 3 16,3-3-5-16,0 0 5 16,0 0 6-16,0 0-5 15,0 0-11-15,0 2 2 16,4-2 4-16,4 1-5 15,0-1 12-15,1 1-11 0,1-1-5 16,-1 0 0 0,0 2-14-16,1-1-71 0,-2 1-139 15</inkml:trace>
  <inkml:trace contextRef="#ctx0" brushRef="#br0" timeOffset="59040.84">10078 11516 147 0,'0'0'32'0,"0"0"25"0,0 0 0 16,0 0-43-16,0 0-6 15,0 0 3-15,0 0 5 16,0 0 12-16,0 0-1 16,0 0 43-16,0 0-40 15,0 0 6-15,0 0 2 16,0 0-14-16,0 0-2 16,0 0 4-16,0 0-2 15,0 0-2-15,0 0-1 0,0 0 7 16,0 0-2-1,0 0 2-15,0 0 4 0,0 0-3 16,0 0-6-16,0 0-6 16,0 0 1-16,0-2-1 15,0 2 1-15,3-5-4 16,4-1-5-16,-1 2-4 16,0-3 1-16,0 0-3 15,2-2-2-15,-1 1-2 16,0-2 2-16,1 1 0 15,-2 1 2-15,1 0-3 16,2 0 0-16,-3 1 0 16,0 0 0-16,-1 0 1 15,0 1-1-15,-2 2 1 16,0 1 0-16,-1-2 0 0,1 2-1 16,0 1-1-16,-3 1 1 15,0 1 1-15,0-1 1 16,3 1 0-16,-3 0 0 15,0 0 1-15,0 0-1 16,0 0-2-16,0 0 2 16,0 0-4-16,0 0 2 15,2 0-8-15,-1 4 8 16,1 6 0-16,-1 1 6 16,-1 2 7-16,0 1-1 15,2-1-2-15,-2 4-5 16,0 1 1-16,0 2 10 0,0 0-7 15,0 0 8-15,0-4 4 16,0 0-11-16,0-2 0 16,0-1-3-16,0-2-2 15,0-1 2-15,0-1-2 16,0-2 2-16,0-3-4 16,0-1-1-16,0-2 0 15,0-1-1-15,0 0 0 16,0 0 1-16,0 0 3 15,0 0 0-15,0 0 2 16,0 0-3-16,0 0 1 16,0 0-5-16,0-4-1 15,0-2-2-15,0 2-8 16,0 0-19-16,0 1 1 16,0 1-8-16,0 1-7 15,0 1 10-15,0 0 5 0,0 0 4 16,0 0 2-16,0 0-1 15,0 0 4-15,0 0 4 16,0 0 11-16,-6 0 1 16,-2 0 4-16,2 0 0 15,1 0 1-15,0 1 0 16,-1 2-1-16,0-1 0 16,1-1 2-16,-1 2 1 15,-1-2-2-15,4-1 5 16,3 2-5-16,-2-1 1 15,1-1 0-15,1 0 2 0,0 0 2 16,0 0 3-16,0 0 2 16,0 0 6-16,0 0-1 15,0 0 0-15,0 0 2 16,0 0-2-16,0 0 7 16,0 0-3-16,0 0-4 15,0 0-13-15,0 0-3 16,3 0 0-16,7 0 13 15,-1 0-13-15,0 0 0 16,3 0 3-16,-3-1-3 16,3-1 4-16,-2 1-3 15,-2 1-1-15,-5 0 1 16,0-1 0-16,-3 1-1 0,0 0 1 16,0 0-1-1,0 0 1-15,0 0 0 0,0 0 0 16,0 0 1-16,0 0 1 15,0 0-3-15,0 0 0 16,-6 0-16-16,-2 0-6 16,0 1-71-16,2 2-86 15,4-3-308-15</inkml:trace>
  <inkml:trace contextRef="#ctx0" brushRef="#br0" timeOffset="60066.24">10310 11489 192 0,'0'0'148'15,"0"0"-117"-15,0 0 51 16,0 0-16-16,0 0-17 16,0 0-5-16,-11 5 9 15,11-5-3-15,0 0-11 16,4 0-5-16,5-7 2 15,1-2-17-15,4-2-11 0,-2-1-3 16,0 0 2-16,-2 2-1 16,-4 0-3-16,2 1-2 15,-4 0 6-15,1 1-5 16,-3 3-1-16,0 0 11 16,-2 3-9-16,0 0 13 15,0 2 1-15,0 0 7 16,0 0-16-16,0 0-8 15,0 0 0-15,0 2 0 16,-6 11 0-16,-1 7 2 16,-4 5 0-16,6 0 10 15,1-1 2-15,0-2 0 16,4-2-2-16,0-3-6 16,0-1-5-16,0-5 0 15,0-3-1-15,0-2-2 0,0-4-4 16,0 2-22-16,0-3-2 15,0 0-5-15,0 1-3 16,0 1-2-16,0-2 4 16,-6 1 9-16,0 0 12 15,-2 3 2-15,-2-1 13 16,1 0 0-16,-2 1 3 16,4-1-2-16,-3-1 0 15,2 1 2-15,2-1-1 16,0-1 0-16,2 1 0 15,1-1 2-15,1-2-1 16,2 0 2-16,0 0-2 0,0 0 6 16,0 0 11-16,0 0-1 15,0 0-3-15,0 0-10 16,0 0 0-16,0 0 8 16,3 0 6-16,3 0 4 15,0 0-2-15,0 2-6 16,3-2 4-16,3 0 0 15,0 0-1-15,4 0 1 16,-1 0-5-16,1 0-7 16,-2 0-4-16,0-2-4 15,0 1-10-15,0 0-92 16,-1 0-114-16,-5 1-478 16</inkml:trace>
  <inkml:trace contextRef="#ctx0" brushRef="#br0" timeOffset="98750.55">4080 12193 166 0,'3'-3'126'16,"-3"3"-63"-16,1-1-3 0,-1 1 26 16,0 0-43-16,0 0-15 15,0 0 7-15,0 0-5 16,0 0-4-16,0 0 3 15,0 0-6-15,0 0 7 16,0 0 4-16,0 0-1 16,0 0-6-16,0 0-18 15,0 0-1-15,0 0-2 16,0 0-3-16,0 0 1 16,0 0-2-16,0-2 0 15,0 1 4-15,0 0 0 16,0-1 6-16,2-1-10 15,-2 1-2-15,1 1 4 0,-1-1-4 16,0 0 0-16,2 2 3 16,-2 0-3-16,0 0 0 15,0 0-1-15,0 0-7 16,0 0-6-16,0 0-5 16,0 0 15-16,0 6 4 15,0 9 4-15,-3 8 18 16,-3 3 6-16,0 3 9 15,2-1 2-15,-4 2-15 16,2-1-8-16,-1-3-5 16,1 0-4-16,3-7 9 15,0-3-12-15,0-5-3 0,1-4 1 16,1-3-2-16,1-2 0 16,0-2 0-16,0 0-1 15,0 0-22-15,0 0-40 16,0-13-24-16,0-9-106 15,7-2-98-15</inkml:trace>
  <inkml:trace contextRef="#ctx0" brushRef="#br0" timeOffset="99100.46">4155 12144 317 0,'0'0'103'15,"0"0"-28"-15,0 0 40 16,0 0-7-16,0 0-32 15,0 0-22-15,13 136-4 16,-11-111-1-16,2-3-5 16,0-2-17-16,1-2-8 0,1 0-3 15,-3-3-11 1,3-4-4-16,-1-1-1 0,-3-4-2 16,0-2-54-1,-2 0-56-15,0-2-68 0,0-2-95 16</inkml:trace>
  <inkml:trace contextRef="#ctx0" brushRef="#br0" timeOffset="99381.84">4119 12373 471 0,'0'0'125'0,"0"0"-48"0,0 0 38 15,0 0-41-15,0 0-43 16,0 0-7-16,12-9-2 16,-6 9-22-16,1 0 1 15,-1 0-2-15,2 0-4 16,-1 0-21-16,2 0-50 15,-2 1-98-15,-2 2-239 16</inkml:trace>
  <inkml:trace contextRef="#ctx0" brushRef="#br0" timeOffset="106470.82">4310 12164 173 0,'0'-3'76'0,"0"2"-34"16,1-2 57-16,-1 3-18 16,2-2-24-16,-2 1-16 0,0-1-21 15,0-1-15 1,0 2 16-16,0 0-8 0,0-2-13 16,0 1 6-16,0 1-3 15,0 0-3-15,0-1 3 16,0 1 1-16,0-1-2 15,0 1 4-15,0-1 13 16,0 2-3-16,0 0 8 16,0 0-4-16,0-2 2 15,0 2-3-15,0 0-2 16,0 0-5-16,0-2-3 16,0 1 2-16,0 1 4 15,0-2 4-15,0 2-2 16,0-1-8-16,0-1-8 15,0 2 4-15,0-1-3 0,0 0 1 16,0-1 3-16,0 1-5 16,0 1 2-16,0 0 4 15,0 0-4-15,0 0 1 16,0 0-4-16,0 0 1 16,0 0-1-16,0 0 0 15,0 0-3-15,0 8 3 16,0 5 1-16,0 4 2 15,0 0 5-15,0 0 2 16,0-3 3-16,-2 0-3 16,1-3-2-16,-1-1-3 15,1-2 0-15,1-3-4 0,0-2-1 16,0-3 0-16,0 0-17 16,0 0-81-16,0-1-122 15,3-9-289-15</inkml:trace>
  <inkml:trace contextRef="#ctx0" brushRef="#br0" timeOffset="106804.34">4402 12232 137 0,'0'0'468'16,"0"0"-416"-16,0 0 27 15,0 0 9-15,0 0-51 16,0 0-21-16,0 19 35 15,0-9-23-15,0-2-8 16,0 1-12-16,0-1-7 16,0-1 0-16,0 0-2 15,0 0-60-15,0-2-130 16,0-5-167-16</inkml:trace>
  <inkml:trace contextRef="#ctx0" brushRef="#br0" timeOffset="107516.93">4471 12120 487 0,'0'0'101'0,"0"0"-65"16,0 0 54-16,0 0-13 15,0 0-45-15,0 0-13 16,0-10 1-16,0 9-2 15,0-3-1-15,0 3-8 16,0-3-8-16,0 1 0 16,5 0-1-16,-1 2 0 15,3-2 0-15,-4 2-2 0,0-1 2 16,0 1-1-16,-1 0-2 16,1 1 3-16,-2-2-1 15,1 2 0-15,1 0 0 16,-3 0-1-16,0 0-2 15,0 0 4-15,0 0 0 16,0 6 3-16,3-1-1 16,-3 2-1-16,0-1 0 15,0 2-1-15,0 1 1 16,0 1 3-16,0 0-2 16,-6 1 1-16,0-1-1 15,0 2-2-15,0-4 0 16,0 0 2-16,2 0-1 0,-1-2-1 15,5-2 0-15,0-1 0 16,0 0 0-16,0-2-1 16,0 1 1-16,0-2 0 15,0 1 2-15,6-1 1 16,4 0 0-16,1 0 6 16,-2 0-1-16,6 0 3 15,-3 0-5-15,-1 0-1 16,-3 0-1-16,-5-3-3 15,3 3-1-15,-3 0-7 16,3 0-73-16,-2 0-179 16</inkml:trace>
  <inkml:trace contextRef="#ctx0" brushRef="#br0" timeOffset="127225.23">12083 12182 283 0,'3'-2'80'0,"-3"1"-29"15,0 1 53-15,4 0-1 16,-4-1-38-16,0 1-5 15,0 0-2-15,0 0-7 16,0 0-10-16,0 0-13 16,0 0 3-16,0 0 2 0,0 0 0 15,0 0-2 1,0 0-2-16,0 0 1 0,0 0-4 16,0 2-3-16,0 11 8 15,-4 4-3-15,-2 1 0 16,0 3-3-16,-3-1-8 15,4 1-10-15,-2 1 0 16,4-4-2-16,0-1-2 16,0-3-3-16,2-3 1 15,-1-4-1-15,2 0 0 16,0-4-2-16,0-1-31 16,0-2-39-16,0 0-40 15,0 0-65-15,0 0-83 16,0-3-215-16</inkml:trace>
  <inkml:trace contextRef="#ctx0" brushRef="#br0" timeOffset="127940.19">12102 12185 532 0,'0'0'87'15,"0"0"1"-15,0 0 40 0,0 0-43 16,0 0-40-16,0 0-12 16,0-24-1-16,0 23-1 15,0 1-13-15,0-2-12 16,0 2-2-16,0 0 0 15,0-1-4-15,3 1 0 16,5 0 0-16,0 0 0 16,-2 0-1-16,-1 0-1 15,0 1 1-15,-4 8 1 16,1 6 4-16,-2-1 16 16,0 2-5-16,0 2 3 15,-5-2-2-15,-6 0 3 0,0-3-3 16,2-1 2-1,0-3-6-15,0-2-1 0,3-1-3 16,1-3-2-16,4-3-4 16,-1 0-2-16,2 0 0 15,0 0-15-15,0 0-23 16,0 0-7-16,8 0 11 16,5 0 6-16,-1 0 0 15,-3 0 10-15,1 0 11 16,-5 0 4-16,-2 0 2 15,5 8 0-15,-5 1 2 16,0 1 0-16,-3 1 5 16,0 0 1-16,0 1 8 15,0-2-3-15,0 0 3 16,0-2 5-16,-8-1 5 0,-1-3 9 16,-4 0-7-16,-2 1 1 15,-6-3-8-15,1 0-5 16,-2-1-3-16,3-1-3 15,1 0-8-15,4 0 4 16,7 0-5-16,2 0 0 16,5 0-9-16,0 0-40 15,0 0-55-15,17-10-105 16,5-5-550-16</inkml:trace>
  <inkml:trace contextRef="#ctx0" brushRef="#br0" timeOffset="128648.56">12289 12015 99 0,'0'0'63'0,"0"0"28"15,0 0-21-15,0 0-3 16,0 0-4-16,0 0-8 16,-2-11-10-16,1 11 7 15,-1-1-14-15,2 1 4 16,0-2 10-16,0 2-7 15,0-2-7-15,0 2 2 16,0 0-2-16,0 0-1 16,0 0-6-16,0 0-12 15,-3 0-3-15,-1 11-5 16,-5 4 5-16,4 2 20 0,-1 2-14 16,2-4-4-16,-1-1-5 15,1 0-10-15,0-3-1 16,-1-1 0-16,4-1-4 15,1-2-25-15,0-1-88 16,0-5-104-16,0-1-230 16</inkml:trace>
  <inkml:trace contextRef="#ctx0" brushRef="#br0" timeOffset="128949.1">12314 12117 489 0,'0'0'62'15,"0"0"-11"-15,0 0 90 16,0 0-34-16,0 0-38 15,0 0-23-15,0 34-3 16,0-24-14-16,0-2-13 16,0 1-6-16,-5-1-9 15,1-1-1-15,-2-1-7 0,3-1-79 16,2 0-65-16,1-5-158 16</inkml:trace>
  <inkml:trace contextRef="#ctx0" brushRef="#br0" timeOffset="129596.11">12463 11980 371 0,'0'0'155'16,"0"0"-129"-16,0 0 48 16,0 0-6-16,0 0-32 15,0 0-26-15,0-5 2 16,0 5 0-16,3 0-7 15,3 0-3-15,-1 0 1 16,-2 0-3-16,0 0 4 16,0 0 1-16,1 0 11 0,-1 1 10 15,-2 6 1-15,1 1-8 16,-2 0-10-16,0 3 3 16,0-2 2-16,0 4 0 15,-3-4-4-15,-7 2-2 16,-1-1-1-16,2 0 0 15,-1 0-2-15,1-2-2 16,0 2-1-16,3-3 3 16,-1-2 1-16,2 1-5 15,2-2-1-15,2-1 3 16,-1 2-2-16,2-3 0 16,-3 0 1-16,3 1-1 0,0-2 0 15,0 1 1-15,0-1 2 16,0 0 2-16,0 1-3 15,0-2 10-15,6 0 5 16,3 0-6-16,1 0-3 16,2 0-5-16,2 0-1 15,-4 0-2-15,-1 0-1 16,-1 0 0-16,-1 0 0 16,-4 0-12-16,0 0-36 15,-3 0-70-15,0 0-184 16</inkml:trace>
  <inkml:trace contextRef="#ctx0" brushRef="#br0" timeOffset="130268.4">12177 12010 282 0,'0'0'161'16,"0"0"-72"-16,0 0 38 16,0 0-10-16,0 0-46 15,0 0 8-15,0 1-23 16,0-1-13-16,0 0 0 16,15-1-16-16,-2-8-9 15,5 2-1-15,-3-1-9 16,1-2-7-16,-2-1-1 0,-1-1-3 15,-4 2-54-15,-1-1-69 16,-7 2-222-16</inkml:trace>
  <inkml:trace contextRef="#ctx0" brushRef="#br0" timeOffset="156813.23">6124 12105 161 0,'0'0'90'0,"0"0"-52"15,0 0 36-15,0 0 2 16,0 0-23-16,0 0-5 16,0 0 19-16,0 0-10 15,0 0 2-15,0 0-7 16,0 0-10-16,0 0-1 16,0 0-31-16,0 0 1 15,0 0-5-15,0 0-1 16,0 0 2-16,0 0-4 15,0 0 2-15,0 0-2 0,0 0 3 16,0 0 1 0,0 0-2-16,0 0-4 15,0 0-1-15,0 4 0 0,0 8-3 16,-2 8 3-16,-2 10 21 16,-5 2 8-16,2 3-3 15,-1-1-3-15,-1-3-2 16,2-1-8-16,1-6-4 15,1-3-5-15,2-6 0 16,2-2-3-16,1-4 1 16,0-3-2-16,0-6 0 15,0 0-40-15,0 0-65 16,1-4-84-16,13-12-210 16</inkml:trace>
  <inkml:trace contextRef="#ctx0" brushRef="#br0" timeOffset="157246.57">6130 12132 332 0,'0'0'220'0,"0"0"-196"15,0 0 20-15,0 0 38 16,0 0-27-16,0 0-51 0,22-39 0 16,-13 36 3-16,-1 3 24 15,2 0 9-15,2 0-13 16,-1 14 24-16,2 4-11 16,-4 4-16-16,-3 1-8 15,-1 0-9-15,-3-1 3 16,0 0-2-16,-2-2 5 15,0-2-6-15,0-4 7 16,-9 0 6-16,-3-2-3 16,-1-2 0-16,-2-2-3 15,-3-1 2-15,4-1-13 16,1-3 1-16,1-2-4 16,3-1 0-16,1 0-5 0,3 0-16 15,3 0-29 1,2 0-73-16,0-8-201 0</inkml:trace>
  <inkml:trace contextRef="#ctx0" brushRef="#br0" timeOffset="157819.34">6379 11972 286 0,'0'0'108'16,"0"0"-42"-16,0 0 23 16,0 0-11-16,0 0-38 15,0 0-13-15,-4-2 7 16,1 12 15-16,0 1 19 15,-2 5-14-15,2-2-5 16,-1 1-8-16,4-2-22 16,-3 0-12-16,3-2-4 0,0-1-2 15,0 0-1-15,0 0-93 16,-2-3-112-16,-1-2-343 16</inkml:trace>
  <inkml:trace contextRef="#ctx0" brushRef="#br0" timeOffset="158171.01">6458 12085 257 0,'0'0'339'0,"0"0"-306"15,0 0 26-15,0 0 41 16,0 0-29-16,0 0-28 15,-7 57-31-15,4-41 10 16,0-3-11-16,1-2-8 16,1-3-3-16,1-2-1 0,0-5-88 15,0-1-163-15</inkml:trace>
  <inkml:trace contextRef="#ctx0" brushRef="#br0" timeOffset="158802.91">6567 11976 189 0,'0'0'490'0,"0"0"-481"16,0 0 43-16,0 0 28 15,0 0-36-15,0 0-44 16,0 0-5-16,12-6-6 15,0 1 4-15,4 2 3 16,-5-2 1-16,-4 4 2 0,-2 1 1 16,-2 0 0-16,0 0 0 15,1 0 0-15,-4 0 2 16,0 6 19-16,0 4-12 16,0 3 3-16,0-2 2 15,0 3 0-15,-10-2-2 16,5 2 0-16,-2-1-5 15,-1-1 4-15,0-1-7 16,0 0 0-16,2-3-1 16,3-1-2-16,1-1 1 15,-1-1-2-15,3-2 0 16,0 2 1-16,0-1 0 16,0 0-1-16,0-1 0 15,0 1 2-15,2-4-2 16,1 2 0-16,0 1-2 0,3-2 2 15,2-1-2-15,0 2 1 16,3-2-1-16,-4 1-4 16,1 2-10-16,1 0-51 15,-5 1-92-15,-1 3-154 16</inkml:trace>
  <inkml:trace contextRef="#ctx0" brushRef="#br0" timeOffset="169497.51">2085 12258 128 0,'0'0'135'0,"0"0"-85"16,0 0 19-16,0 0 33 16,0 0-19-16,0 0-17 15,0 0-11-15,9-12 8 16,-9 12-15-16,0 0-3 16,0 0-13-16,0 0-2 15,0 0-2-15,0 0-10 16,0 11-4-16,0 10 4 15,-6 7 23-15,-4 5 0 16,1-3-14-16,0 2-1 16,0-5-5-16,2-4-5 0,1-3-8 15,-2-3 0-15,2-5-4 16,3-4-3-16,-4-2 1 16,7-4-2-16,0 1-6 15,0-1-43-15,0-2-55 16,0 0-62-16,0 0-100 15,0-6-204-15</inkml:trace>
  <inkml:trace contextRef="#ctx0" brushRef="#br0" timeOffset="169834.54">2082 12265 370 0,'0'0'224'16,"0"0"-185"-16,0 0 50 16,0 0 8-16,0 0-58 15,0 0-28-15,0-1 2 16,0 1 3-16,5 0 17 15,4 0 4-15,-3 0-26 16,4 0-4-16,1 2-4 0,-1 1-3 16,3 1 2-1,-2-2-2-15,5 1 0 0,-4-2-22 16,-1-1-71-16,2 1-52 16,-4-1-67-16,-6 0-118 15</inkml:trace>
  <inkml:trace contextRef="#ctx0" brushRef="#br0" timeOffset="170071.73">2039 12432 285 0,'0'0'125'0,"0"0"-111"16,0 0 59-16,0 0 17 0,0 0-29 15,0 0 9-15,24 3-4 16,-9-3-20-16,-2 0-21 16,-2 0-17-16,-1 0-6 15,-4 0-2-15,-1 2-31 16,-2 2-124-16,-3 1-142 16</inkml:trace>
  <inkml:trace contextRef="#ctx0" brushRef="#br0" timeOffset="170309.17">2054 12559 538 0,'0'0'83'15,"0"0"-71"-15,0 0 80 16,0 0-10-16,0 0-44 15,0 0-15-15,37 7-8 16,-26-6-10-16,-5 0-5 16,4 2 0-16,-2-1-7 15,1-1-91-15,2-1-84 16,0 0-177-16</inkml:trace>
  <inkml:trace contextRef="#ctx0" brushRef="#br0" timeOffset="170802.23">2236 12154 324 0,'0'0'234'0,"0"0"-177"16,0 0 36-16,0 0-6 0,0 0-64 15,0 0-14-15,-4 29 31 16,4-15-4-16,-2 0-18 15,2-2-9-15,0 1-7 16,-1-2 0-16,1 0-2 16,-3 0-22-16,0-2-77 15,1-2-100-15,1-6-147 16</inkml:trace>
  <inkml:trace contextRef="#ctx0" brushRef="#br0" timeOffset="171414.37">2308 12124 436 0,'0'0'91'0,"0"0"-76"15,0 0 62-15,0 0-17 16,0 0-60-16,0 0-3 16,6 0-1-16,1 0 4 15,0 0-1-15,-2 0 0 16,-2 0 0-16,0 0 1 16,0 0 0-16,0 0 2 15,3 0 8-15,-3 8 26 16,1 0-15-16,-2 4 4 15,-2 2-4-15,0 0 3 16,0-1-6-16,0-2 3 0,0 1-8 16,0-2-4-16,-2 0-4 15,-2-2 2-15,1-1 1 16,0-1-4-16,3-2-2 16,0 0 0-16,0-2 0 15,0 0 2-15,0 0-2 16,3-1 0-16,9-1-2 15,-2 0 0-15,1 0-4 16,5 0-18-16,-2 0-40 16,-4-1-145-16</inkml:trace>
  <inkml:trace contextRef="#ctx0" brushRef="#br0" timeOffset="171735.47">2290 12319 439 0,'0'0'254'0,"0"0"-223"0,0 0 12 15,0 0 3-15,0 0 4 16,0 0-5-16,16 29-29 16,-13-17-8-16,-1 1-8 15,-2 2-24-15,0-2-162 16,0-3-468-16</inkml:trace>
  <inkml:trace contextRef="#ctx0" brushRef="#br0" timeOffset="181381.23">6072 12628 155 0,'0'-3'150'0,"0"1"-85"16,0 1 26-16,0-2-14 15,0 3-37-15,0-2-20 16,0 2-5-16,0 0 0 15,0-1 0-15,0 1 5 16,0-1 3-16,0-2 11 16,0 2-11-16,0-2-5 15,0 2 3-15,0-1-9 16,0 2-1-16,0 0-1 0,0 0-4 16,0 0 1-16,0 0-1 15,0 0 1-15,0 0 7 16,0 7 2-16,0 14 0 15,-3 8 3-15,-6 9-3 16,-4 1 3-16,-1 1 8 16,-2-2 1-16,2-4-1 15,2-3-11-15,0-5-2 16,3-4-4-16,2-5-8 16,1-5-2-16,2-4 1 15,2-3-2-15,2-2-28 16,0-3-80-16,0 0-84 15,2-9-195-15</inkml:trace>
  <inkml:trace contextRef="#ctx0" brushRef="#br0" timeOffset="181689.97">6066 12588 513 0,'0'0'18'0,"0"0"-3"16,0 0 70-16,0 0 12 16,0 0-5-16,0 0-45 0,22 131-7 15,-22-91 18-15,0-3-9 16,0-8-20-16,0-3 0 15,0-8-19-15,3-3-6 16,-1-2-1-16,-2-4-3 16,0-5 0-16,1-2-4 15,-1 0-70-15,2-2-77 16,-2 0-127-16,0 0-263 16</inkml:trace>
  <inkml:trace contextRef="#ctx0" brushRef="#br0" timeOffset="181929.78">5978 12878 529 0,'0'0'172'0,"0"0"-136"15,0 0 34-15,0 0-6 16,0 0-42-16,0 0-9 15,13-1 11-15,1 1 8 16,-2-2-14-16,1-1-12 16,-4 0-6-16,2-1-2 15,0 0-82-15,-2-3-118 16,-1 0-273-16</inkml:trace>
  <inkml:trace contextRef="#ctx0" brushRef="#br0" timeOffset="182324.27">6202 12515 488 0,'0'0'128'0,"0"0"-99"15,0 0 79-15,0 0-15 16,0 0-41-16,0 0-24 16,0 86-8-16,0-71-11 15,0-2-7-15,0 0-2 16,0-2-9-16,-2-2-115 16,-1 1-172-16</inkml:trace>
  <inkml:trace contextRef="#ctx0" brushRef="#br0" timeOffset="182614.17">6255 12685 125 0,'0'0'482'0,"0"0"-419"16,0 0 0-16,0 0 21 15,0 0-21-15,0 0-36 16,0 51-9-16,-1-37-8 16,-1-3-4-16,-1-1-6 15,2-3 0-15,1-3-44 16,0-4-152-16,0 0-273 15</inkml:trace>
  <inkml:trace contextRef="#ctx0" brushRef="#br0" timeOffset="183348.46">6361 12536 581 0,'0'0'86'16,"0"0"-38"-16,0 0 30 15,0 0-23-15,0 0-35 16,0 0-11-16,0-7 1 16,0 7-4-16,0-1 0 15,0 1-5-15,0 0-1 16,0 0 0-16,0 0-1 15,3 0 0-15,3 0-1 16,-3 1-1-16,-1 10 3 16,-2 3 25-16,0 2-7 15,0-2 4-15,0 2-2 16,-3-2 9-16,-5-3-5 16,1-1 0-16,4-5-4 15,0-3-9-15,3-1-9 0,0-1 2 16,0 0-4-16,0 0-10 15,0 0-46-15,0 0-17 16,1 0-6-16,8 0 1 16,0 0 3-16,-1 0 30 15,-1 0 22-15,0 1 12 16,-1 8 11-16,-1 2 10 16,-2-1 20-16,0-1 10 15,-3-1 9-15,0-1-13 16,0-2 22-16,0-3-9 15,0 0 8-15,0 0-7 0,0 0-7 16,-9-1-20-16,1 1-14 16,-3 0-6-16,-3 3-3 15,1 1 0-15,-1 0-24 16,1 2-28-16,1 1-33 16,6 0-45-16,3-2-110 15,3-2-183-15</inkml:trace>
  <inkml:trace contextRef="#ctx0" brushRef="#br0" timeOffset="188755.18">13963 12785 173 0,'0'0'71'16,"0"0"-43"-16,0 0 30 15,0 0 14-15,0 0-20 16,0 0-20-16,0 0 8 16,-3-7 5-16,1 5-10 15,1-1-15-15,1 1-9 16,-2-3-5-16,2 1-6 15,0 0-12-15,0 1 7 0,0-1-9 16,0 1 0-16,0-1 8 16,0 2 6-16,0 1 3 15,0-1 2-15,0 2 7 16,0-1 6-16,0-1-5 16,0 2 6-16,0-1 11 15,0-1 14-15,0 2-1 16,0 0-5-16,0 0-11 15,0 0-10-15,0 0-7 16,-3 0-4-16,-1 10 2 16,-4 9 16-16,-5 9 17 15,-2 6-32-15,-3 0 14 0,0 1-10 16,-1 0-11-16,1-1 1 16,1-3-1-16,1-2-2 15,4-7 1-15,3-2-1 16,2-6-21-16,4-6-37 15,3-5-89-15,0-3-252 16</inkml:trace>
  <inkml:trace contextRef="#ctx0" brushRef="#br0" timeOffset="189514.2">13927 12714 342 0,'0'0'365'16,"0"0"-364"-16,0 0 29 0,0 0 49 15,0 0-5-15,0 0-34 16,-9-7-23 0,9 5-10-16,0 2 0 0,0 0 4 15,0-1 5-15,1 1-5 16,4-3-7-16,1 3 1 15,3 0 1-15,-2 0-4 16,-1 0 1-16,2 0 0 16,-1 0-2-16,-1 0 2 15,0 3-3-15,-3 5 1 16,0 1 2-16,-3 2 17 16,0 1-1-16,0 3-2 15,-6 1 2-15,-6-2-4 16,-3 0 0-16,2-3 0 15,1-1-6-15,3-2-7 0,3-5 0 16,3 0-2-16,3 0-1 16,0-2-22-16,0 2-34 15,0 0-9-15,10 3 15 16,1 1-8-16,4-1 4 16,-5 4 38-16,-4-3 9 15,1 5 7-15,-4-2 1 16,-3 2 1-16,0 2 4 15,0-3 9-15,0 1 1 16,0-2 16-16,-4 0 4 16,-5-3 11-16,0-2 1 15,-1 1 0-15,-4-2-4 0,1-1-14 16,-3 0-13 0,2-2-13-16,1 1-1 15,4-2 0-15,3 0-2 0,3 0-15 16,1 0-20-16,2 0-38 15,0 0-63-15,11 0-115 16,9-3-285-16</inkml:trace>
  <inkml:trace contextRef="#ctx0" brushRef="#br0" timeOffset="190000.39">14112 12530 134 0,'0'0'247'0,"0"0"-206"15,0 0 56-15,0 0 24 16,0 0-6-16,0 0-38 16,0-8-27-16,0 8-6 15,0 0-8-15,-3 10-12 16,-6 6-1-16,0 4-5 16,-1 3-4-16,2-3-11 15,3-1-1-15,1 1-2 16,2-8-5-16,1 2-81 15,1-7-101-15,0-5-260 0</inkml:trace>
  <inkml:trace contextRef="#ctx0" brushRef="#br0" timeOffset="190268.9">14125 12700 441 0,'0'0'208'16,"0"0"-208"-16,0 0 33 0,0 0 85 16,0 0-60-1,0 0-35-15,0 48-12 0,-1-40-5 16,-8 1-5-16,4-2-1 15,1-1-17-15,-2-1-87 16,1-4-140-16,2-1-267 16</inkml:trace>
  <inkml:trace contextRef="#ctx0" brushRef="#br0" timeOffset="191050.3">14228 12532 474 0,'0'0'92'0,"0"0"-79"16,0 0 32-16,0 0 17 0,0 0-20 15,0 0-42-15,-1-3-3 16,1 3 1-16,3-1-3 15,1 0 3-15,1 1 0 16,-2 0 2-16,2 0 0 16,-2 0 0-16,0 0 0 15,-1 0 0-15,4 0 1 16,-3 0 2-16,-1 5 7 16,-2 6 26-16,0 2 2 15,0 1-12-15,-2 0 5 16,-9 0-11-16,0 0 2 15,0-3-1-15,2-1-1 0,2-1 3 16,-1-4-11-16,4-2-3 16,2-1-2-16,2-2-6 15,0 0 1-15,0 1 0 16,0-1-2-16,0 0-6 16,0 0-12-16,0 0 7 15,0 0 1-15,5 0-5 16,4 0 4-16,-2 0-6 15,2 0-1-15,-1 0 4 16,-1 0-4-16,-1 0 9 16,-3 6 6-16,0 2 1 15,-3-1-2-15,0 2 3 16,0-1 1-16,0-2 2 0,-3 1 10 16,-2-2 12-16,-3 0 7 15,0-3 1-15,2 0 0 16,0-1-4-16,3-1-12 15,-1 0-7-15,0 0-6 16,4 0-3-16,-2 0-16 16,2 0-33-16,0-1-73 15,0-3-145-15,0 2-162 16</inkml:trace>
  <inkml:trace contextRef="#ctx0" brushRef="#br0" timeOffset="200063.34">8117 12687 201 0,'0'0'62'15,"0"0"-7"-15,0 0 33 0,0 0 11 16,0 0-25-16,0 0-16 16,0 0-1-16,-4-10-2 15,4 10-7-15,0-1-6 16,0-1-5-16,0 1-13 16,0 1 0-16,0-1 3 15,0-2 3-15,-3 1-9 16,3-1-15-16,-2 1 9 15,2 0 1-15,0 2-5 16,0 0-3-16,0 0-2 16,-1 0-2-16,1 0-2 15,-2 0-1-15,-2 12-1 0,-2 14 0 16,-6 8 1 0,0 6 5-16,1-3-3 0,0 2 5 15,2-4 1-15,1-1-5 16,2-3-1-16,-1-4-3 15,4-2 1-15,0-8-1 16,0-4 0-16,1-6 0 16,2-3-13-16,0-2-42 15,0-2-36-15,0 0-54 16,0-11-72-16,0-14-365 16</inkml:trace>
  <inkml:trace contextRef="#ctx0" brushRef="#br0" timeOffset="200503.31">8074 12647 211 0,'0'0'389'15,"0"0"-363"-15,0 0-1 16,0 0 60-16,0 0-26 16,0 0-38-16,13-14-18 0,-1 14-3 15,2 0 4 1,4 0-2-16,-1 9 10 0,2 11 23 16,-3 9 21-1,-3 3-34-15,-5 1 0 0,-1 1-6 16,-7-3-9-16,0-4 6 15,0 0-3-15,0-5-2 16,-12-1 0-16,-1-2 11 16,-3-3-6-16,-1-5 0 15,2-3-3-15,2-2 1 16,-2-2-5-16,4-4-4 16,1 0-2-16,-2 0 0 15,3 0-15-15,3-4-24 16,4-2-30-16,2-1-30 15,0 0-43-15,11-1-156 0</inkml:trace>
  <inkml:trace contextRef="#ctx0" brushRef="#br0" timeOffset="201227.96">8307 12477 182 0,'0'0'59'0,"0"0"-33"16,0 0 31-16,0 0 20 15,0 0-30-15,0 0-11 16,0 0 4-16,0 0 7 15,0 0-8-15,0 0-6 16,0 0 1-16,0 7 19 16,0 9 12-16,0 1-32 15,0 6-14-15,0-3-4 16,0 2-7-16,0-3-4 16,0-4-2-16,0 1-2 15,0-5-58-15,0-7-143 0,0-4-416 16</inkml:trace>
  <inkml:trace contextRef="#ctx0" brushRef="#br0" timeOffset="201661.87">8449 12628 442 0,'0'0'178'16,"0"0"-149"-16,0 0 29 15,0 0 11-15,0 0-45 16,0 0-4-16,0 31-13 0,0-21-4 15,0 0 0 1,0 0-3-16,-5-5-7 0,-1 2-89 16,0-4-102-16,-2 0-154 15</inkml:trace>
  <inkml:trace contextRef="#ctx0" brushRef="#br0" timeOffset="202440.92">8518 12471 469 0,'0'0'71'0,"0"0"-17"15,0 0 30-15,0 0-9 0,0 0-52 16,0 0-15-16,5-11-5 16,-4 8-1-16,1 0 0 15,4 2-4-15,-1-2 2 16,-1 1 0-16,2 1 0 16,-2 0 2-16,-2-1-5 15,1 2 3-15,-2 0-2 16,2 0 2-16,2 0 6 15,-1 6 36-15,-2 3-17 16,1 0 1-16,-3 1-3 16,0-3 3-16,0 2 1 15,0-3-9-15,0-2-7 0,0 0-4 16,0-4-3-16,0 0-3 16,0 0-1-16,0 0-1 15,0 0-34-15,0 1-25 16,0 1-3-16,4-1 44 15,4 2 0-15,-1-1 9 16,1 3 2-16,0 1 4 16,-2 1 3-16,2 2-1 15,-2 1 2-15,-1 2 0 16,-2-1 0-16,-2-4 6 16,-1 2 11-16,0-5 14 15,0-1 3-15,0 0-6 16,0-2 16-16,-1 2 9 15,-5-2-16-15,-2 0-13 16,2-1-8-16,0 0-7 0,-3 0-5 16,3 0-2-16,3 0-2 15,0 0-8-15,3 0-58 16,0 0-75-16,0 0-173 16</inkml:trace>
  <inkml:trace contextRef="#ctx0" brushRef="#br0" timeOffset="203402.09">8211 12577 235 0,'0'0'19'0,"0"0"34"16,0 0 64-16,0 0-12 0,0 0-22 15,0 0-8-15,0 0 14 16,0 0-20-16,3 0-7 16,6-6-23-16,2-1-6 15,2-1-12-15,-1-1-13 16,1-2-3-16,-1 0-4 15,-3 1-1-15,0-1-7 16,-1 1-62-16,-4 0-57 16,-2 1-165-16</inkml:trace>
  <inkml:trace contextRef="#ctx0" brushRef="#br0" timeOffset="212610.89">4010 12687 131 0,'0'0'33'0,"0"0"9"0,0 0 9 15,0 0-21-15,0 0 0 16,0 0-2-16,0 0-14 15,5-15 15-15,-5 13 6 16,1-1-11-16,1 2 9 16,0-3 11-16,0 2-9 15,-1 2 0-15,-1-1 2 16,0 1-10-16,0 0-5 16,0 0-1-16,0 0 2 15,0 0 4-15,0 0-3 16,0 0-3-16,0 17-10 15,2 7 10-15,-2 8 19 0,0 2-5 16,0 1-8-16,0-1-18 16,0-3 4-16,-2-2-4 15,-1-6-2-15,-1-1-6 16,1-5 1-16,0-3-2 16,3-5 1-16,0-5-2 15,0 1-23-15,0-2-59 16,0-2-73-16,0-1-122 15</inkml:trace>
  <inkml:trace contextRef="#ctx0" brushRef="#br0" timeOffset="213049.7">4015 12700 427 0,'0'0'126'0,"0"0"-65"16,0 0 17-16,0 0 10 16,0 0-43-16,0 0-23 15,0 0-6-15,0 0-7 16,0 0-5-16,0 0 2 16,8 1 24-16,1 3-6 15,2 2-13-15,-1-2-10 16,2 0 2-16,-1-2-3 15,-1-1 0-15,-1-1-5 16,0 0-49-16,0 0-5 16,-2 0-38-16,1 0-43 0,-4 1-88 15,-2-1-116 1</inkml:trace>
  <inkml:trace contextRef="#ctx0" brushRef="#br0" timeOffset="213313.22">4016 12861 283 0,'0'0'143'16,"0"0"-133"-16,0 0 74 15,0 0 22-15,0 0-50 16,0 0-24-16,51 0-7 15,-41 1-5-15,-1-1-18 0,-3 2-1 16,-3 0-1-16,3 1-1 16,-3 0-7-16,0 0-49 15,0 1-59-15,0 0-40 16,-3 2-67-16</inkml:trace>
  <inkml:trace contextRef="#ctx0" brushRef="#br0" timeOffset="213572.41">4043 13023 356 0,'0'0'46'0,"0"0"-18"16,0 0 61-16,0 0 4 15,0 0-35-15,0 0-2 16,18 9-3-16,-9-8-13 15,0 1-7-15,1 0-13 16,-1-2-10-16,0 2-3 16,-2-2-6-16,1 1-1 15,-4-1 0-15,2 1-32 16,-1-1-101-16,2 0-98 16,-1 0-219-16</inkml:trace>
  <inkml:trace contextRef="#ctx0" brushRef="#br0" timeOffset="214202.99">4208 12593 380 0,'0'0'83'0,"0"0"-14"0,0 0 16 15,0 0-32-15,0 0-42 16,0 0 16-16,0 18 24 16,0-7-38-16,0 3-7 15,2-3-4-15,1 1 0 0,-3-1-1 16,0-1-1-16,0 1-62 16,0-1-118-16,0-3-227 15</inkml:trace>
  <inkml:trace contextRef="#ctx0" brushRef="#br0" timeOffset="214572.75">4292 12735 94 0,'0'0'427'0,"0"0"-388"0,0 0-10 16,0 0 39-16,0 0-24 15,0 0-15-15,0 23-11 16,0-14-5-16,0 0-9 16,0-1-2-16,0 1 1 15,0-4-3-15,0 0-49 16,0-3-112 0,0-2-88-16</inkml:trace>
  <inkml:trace contextRef="#ctx0" brushRef="#br0" timeOffset="-213998.25">4353 12593 200 0,'0'0'144'16,"0"0"-123"-16,0 0 23 0,0 0 26 15,0 0-14-15,0 0-44 0,0-8-11 16,0 7 12-16,3-1 15 15,1-2-18-15,-1 2 8 32,2-1 6-32,-2 1-6 15,0-1-4-15,3 2 0 16,-1 0 1-16,0-1 0 16,-2 2-1-16,2 0 0 15,-2 0 4-15,1 0 5 16,1 9 1-16,-2 2-9 0,0 1-2 15,-3-3 5 1,0 2-4-16,0 0-5 0,0-2-2 16,0-2 2-16,0-3 1 15,-3-1-5-15,3-3 0 16,0 3-2-16,0-2-1 16,0 1-1-16,0-1-1 15,0-1 0-15,0 0-16 16,0 0-11-16,0 0 0 15,0 0 4-15,0 0 5 16,3 0 18-16,7 0-11 16,-1 0-13-16,2 0 23 0,-1 0-3 15,-1 2-3 1,0 1-1-16,0 5 2 0,-3 1 1 16,-2-1 1-16,-1 3 2 15,-3-2 2-15,0-1 1 16,0 0 6-16,0 1 18 15,0-3 9-15,-3-2 3 16,-3 0-1-16,-1 0-2 16,1-4 2-16,3 0-8 15,0 0-6-15,0 0-4 16,0 0-11-16,0 0-2 16,-2 0 1-16,0 0-6 15,3 0-31-15,1 0-32 16,-2 1-62-16,0 3-69 15,-2 0-133-15</inkml:trace>
  <inkml:trace contextRef="#ctx0" brushRef="#br0" timeOffset="139422.84">8102 13319 99 0,'0'0'88'0,"0"0"-51"0,0 0 18 16,0 0 2-16,0 0 1 16,0 0-12-16,0 0-10 15,0 0-15-15,0 0-14 16,0 0 26-16,0 0-26 16,0 0-7-16,0 0-2 15,0 0-1-15,0 0-1 16,0-1-3-16,0-1 7 15,0 2 9-15,0-1-6 16,0 1 11-16,0 0 4 16,0 0 5-16,0-1 10 15,0 1 2-15,0 0-7 16,0-2-3-16,0 1-10 16,0 1 1-16,0 0 9 0,0 0-9 15,0 0 0-15,0 0 4 16,0 0-2-16,0 0 8 15,0 0-15-15,-4 4-11 16,-2 11 6-16,-4 11 2 16,-4 5 11-16,-2 1-2 15,-1 1-8-15,-2-2 10 16,4-3-7-16,-1-4 0 16,2-3-4-16,2-5-7 15,6-6 0-15,2-5-1 16,4-3-6-16,0-2-22 15,0 0-32-15,0 0-28 16,1-9-43-16,11-7-92 0,0-4-66 16</inkml:trace>
  <inkml:trace contextRef="#ctx0" brushRef="#br0" timeOffset="139701.31">8140 13200 330 0,'0'0'63'0,"0"0"-47"15,0 0 38 1,0 0 66-16,0 0-46 0,0 0-10 16,10 174 17-16,-10-132-33 15,0-2-8-15,0-6-2 16,0-6-1-16,0-7-13 15,0-5-15-15,0-6-7 16,0-3-1-16,0-4-1 16,0-1-48-16,0-2-40 15,0 0-85-15,-2 0-131 16</inkml:trace>
  <inkml:trace contextRef="#ctx0" brushRef="#br0" timeOffset="139934.61">8010 13418 413 0,'0'0'78'0,"0"0"-52"15,0 0 63-15,0 0-11 16,0 0-18-16,0 0-34 15,66-16-5-15,-56 16-16 16,-3 0-5-16,2 0-8 16,-1 0-57-16,4 0-133 15</inkml:trace>
  <inkml:trace contextRef="#ctx0" brushRef="#br0" timeOffset="140443.26">8332 13135 150 0,'0'0'264'16,"0"0"-219"-16,0 0 28 15,0 0 52-15,0 0-42 16,0 0-24-16,-7 68-21 15,2-50-8-15,1-4-9 16,1-1-16-16,0-1-3 16,0-1-4-16,-2-2-73 15,1-4-217-15</inkml:trace>
  <inkml:trace contextRef="#ctx0" brushRef="#br0" timeOffset="140704.03">8419 13265 494 0,'0'0'77'15,"0"0"-48"-15,0 0 73 16,0 0-42-16,0 0-27 16,0 0-20-16,-15 71-13 15,12-65 0-15,0-3-60 0,-2-2-148 16</inkml:trace>
  <inkml:trace contextRef="#ctx0" brushRef="#br0" timeOffset="141247.65">8520 13086 23 0,'0'0'409'0,"0"0"-339"16,0 0 14-16,0 0-8 15,0 0-20-15,0 0-3 16,0 46-11-16,-6-25 1 16,0-2-10-16,2 1 3 15,-2-3-11-15,3-4-7 16,0-3 0-16,1-5-4 0,2-1-7 16,0-2-6-16,0 0-1 15,0-2 0-15,0 1-2 16,0-1-9-16,0 1-1 15,2 0 12-15,4-1 7 16,0 0-3-16,0 0-1 16,1 2 5-16,-1-2-8 15,0 0-3-15,2 0-6 16,-4 0-25-16,3 0-17 16,-1 1 10-16,2 1-67 15,-1-2-48-15,-2 0-98 16</inkml:trace>
  <inkml:trace contextRef="#ctx0" brushRef="#br0" timeOffset="141502.53">8615 13147 409 0,'0'0'142'0,"0"0"-33"15,0 0-4-15,0 0-10 0,0 0-46 16,0 0-12 0,-44 176-28-16,44-159-8 0,0-3-2 15,0-6-150-15,0-1-338 16</inkml:trace>
  <inkml:trace contextRef="#ctx0" brushRef="#br0" timeOffset="144176.21">8241 13159 28 0,'0'0'59'16,"0"0"-28"-16,0 0 23 0,0 0 6 15,0 0-11-15,0 0 0 16,0 0 5-16,0 0-6 15,0 0-4-15,0 0-1 16,0 0-14-16,0 0 6 16,0 0 5-16,0 0-14 15,1 0-11-15,1 0-5 16,-1 0 4-16,1 0-4 16,4-4-4-16,2-1 7 15,2-4-5-15,-1 1-4 16,0 0-4-16,-3-2-1 15,1 3 1-15,-1-1 1 16,0 3 1-16,-1-1 0 0,-1 2-1 16,-1 1-1-16,-1 1 0 15,-2 1-1-15,1 1 0 16,-1 0-2-16,0 0 2 16,0 0-3-16,0 0 0 15,0 0-1-15,0 0 5 16,0 4 2-16,0 11 14 15,0 2 2-15,0 1-4 16,0 3 0-16,0-3 2 16,0-1 5-16,0-3-13 15,-1-2 4-15,1-5-6 16,0 0 0-16,-2-3-4 0,2-2-2 16,0 0 4-16,0 1-4 15,0-2 0-15,-1 3 0 16,-1-2-3-16,2 2-10 15,-1-1-5-15,1 0-40 16,0 0-59-16,0-3-74 16,0 0-182-16</inkml:trace>
  <inkml:trace contextRef="#ctx0" brushRef="#br0" timeOffset="145307.87">8413 13294 32 0,'0'0'131'16,"0"0"-74"-16,0 0 27 15,0 0-5-15,0 0-23 0,0 0-16 16,4-4 13 0,-4 2-11-16,0 2-10 0,2-1 8 15,-2-1 14-15,0 1-21 16,0 1-12-16,0-1-12 16,0-2 8-16,0 3-12 15,0-2 2-15,0-1 4 16,0 3-9-16,0-2 5 15,0 2-2-15,0-2 1 16,0 1 1-16,0-1-3 16,0 2-1-16,0 0 1 15,0 0-2-15,0 0-2 16,0 0 7-16,0 0-7 16,0 0 0-16,0 0-11 0,0 0-1 15,0 0 6-15,0 5 6 16,0 2 17-16,3 3-8 15,-3-2-8-15,0 1-2 16,0 0-10-16,0 3-91 16,0-3-70-16,-11 1-299 15</inkml:trace>
  <inkml:trace contextRef="#ctx0" brushRef="#br0" timeOffset="154742.37">15923 13198 437 0,'0'0'60'0,"0"0"3"15,0 0 20-15,0 0-9 16,0 0-32-16,0 0-13 0,0 0-9 16,0 0-3-1,0 0-4-15,0 0-6 0,0 14-2 16,0 13 12-16,-11 12 3 15,-2 6 14-15,1 1-4 16,-2-1 0-16,-2-4-6 16,2-5-10-16,-1-5-5 15,4-5-5-15,2-5-4 16,5-7 0-16,1-6 0 16,1-3-28-16,2-5-88 15,0 0-126-15,0-14-293 16</inkml:trace>
  <inkml:trace contextRef="#ctx0" brushRef="#br0" timeOffset="155471.11">15962 13189 353 0,'0'0'29'16,"0"0"-13"-16,0 0 3 16,0 0-8-16,0 0 14 15,0 0-4-15,19 0-4 16,-11 0-3-16,-2 0 19 16,1 0-7-16,-1 0-1 15,-1 6 14-15,-2 6-14 16,0 2 38-16,-3 5-45 15,0 5 31-15,-5 2-21 16,-11-1-4-16,-1-3 3 0,1-2 2 16,2-3 5-1,2-4-13-15,4-6-7 0,3-3-3 16,4-4-9-16,1 0 1 16,0 0-3-16,0 0-15 15,0 0-18-15,0 0-24 16,0 0-14-16,1 0 40 15,7 0 16-15,-1 0 14 16,-1 0-8-16,1 7 8 16,-1 3 1-16,5 3 0 15,-4 2 27-15,1 2-5 16,-4 2 1-16,-2-3-1 0,-1-4 2 16,-1-1-2-16,0-4 6 15,0-2 13-15,-4 0 14 16,-8 1 6-16,-5-2-20 15,1-1-29-15,-3 0 0 16,2-3-7-16,1 0-1 16,2 0-4-16,1 0-9 15,5 0-28-15,5 0-52 16,3-6-53-16,0-5-197 16</inkml:trace>
  <inkml:trace contextRef="#ctx0" brushRef="#br0" timeOffset="156287.91">16157 13069 332 0,'0'0'133'16,"0"0"-74"-16,0 0 25 16,0 0 1-16,0 0-18 15,0 0-19-15,0-1-9 16,0 1-8-16,0 0-12 16,0 10-1-16,-1 5 6 15,-5 1 6-15,1-2-23 16,2 2-4-16,0-2-3 15,0 1-3-15,-1 4-71 0,-2-3-99 16,-3 0-185-16</inkml:trace>
  <inkml:trace contextRef="#ctx0" brushRef="#br0" timeOffset="156588.65">16220 13171 558 0,'0'0'114'0,"0"0"-26"15,0 0 5-15,0 0-37 16,0 0-14-16,0 0-23 16,-18 89-19-16,18-84 1 15,0 0-3-15,0-4-81 16,0-1-131-16,0 0-292 16</inkml:trace>
  <inkml:trace contextRef="#ctx0" brushRef="#br0" timeOffset="157071.88">16299 13040 387 0,'0'0'134'0,"0"0"-82"16,0 0 56-16,0 0-17 15,0 0-42-15,0 0-19 16,-6 29 24-16,-2-10-21 15,2-5-14-15,2-4-3 16,3-3-4-16,-2-3 1 16,3-1-9-16,0-1-4 15,0-1-4-15,0 2 3 16,0-2-1-16,0 1 2 16,0 2-6-16,0-2-3 15,0-2-8-15,0 2 11 16,0-2-4-16,0 2-6 15,0-2-8-15,0 0-9 0,3 0-14 16,4 0-5 0,2 0-12-16,0 0 2 0,1-8-45 15,-2 1-118-15</inkml:trace>
  <inkml:trace contextRef="#ctx0" brushRef="#br0" timeOffset="157197.15">16299 13040 364 0</inkml:trace>
  <inkml:trace contextRef="#ctx0" brushRef="#br0" timeOffset="157271.53">16299 13040 364 0,'69'29'125'0,"-69"-29"-7"0,0 0-21 0,0 0-36 0,0 0-34 0,0 0-16 16,-42 159-11-16,42-144-47 15,0-5-228-15</inkml:trace>
  <inkml:trace contextRef="#ctx0" brushRef="#br0" timeOffset="178346.34">261 13672 80 0,'0'0'107'0,"-3"0"-85"0,3 0 35 16,0 0-8-16,0-1-14 16,0 1-16-16,0 0-10 15,-3 0 3-15,3 0 4 16,0 0 4-16,0 0 0 15,0 0 14-15,-2-2-5 16,1 2-4-16,1 0-10 16,-2 0 1-16,1 0-12 15,1 0-2-15,-2 0-1 0,2 0 0 16,-1 0 0 0,-1 0 0-16,2 0-1 0,0 0 8 15,0 0 12-15,-1 0 4 16,1 0 0-16,0 0 1 15,0 0 5-15,0 0 2 16,0 0-6-16,0 0-8 16,0 0-9-16,0 0-9 15,0 0-2-15,0-1-1 16,6 1 3-16,3-2 27 16,4 1-10-16,-1-1 4 15,3-2-8-15,-3 0-4 16,6 1 1-16,-3-2-2 15,1 2-7-15,1-1 0 16,-3 1-2-16,0 0 2 0,-1 2-1 16,-2 1 0-16,-1 0 0 15,2-3-3-15,-3 3 3 16,5 0 2-16,-4-2-2 16,-4 1 0-16,3-1 0 15,0 1 1-15,0 0-1 16,6-1 0-16,-2 1 0 15,-2-1 0-15,2 2 2 16,-6 0-4-16,1-4 4 16,1 3-2-16,1-1 0 15,2 1 0-15,-1-1 0 16,2 1 0-16,-2 1-2 0,-2 0 0 16,-1 0 1-1,0-2 1-15,-2 2-1 0,-3 0 2 16,0 0-2-16,0 0 1 15,-3 0 0-15,3 0-1 16,0 0 0-16,0 0 1 16,0 0 0-16,1 0 2 15,-1 0-1-15,2 0-1 16,1 0-2-16,-3 0 1 16,4 0 1-16,-1 0-1 15,0 0-3-15,0 0 4 16,-3 0 0-16,0 0 0 15,0 0-1-15,0 0 0 16,-2 0-1-16,1 0 1 0,1 0 1 16,0 0-1-16,0 0 1 15,0 0 2-15,3 0-1 16,1 0-1-16,1 0 1 16,-1 0-1-16,1 0 0 15,2 0 1-15,-4 0-4 16,2 0 4-16,-2 0-3 15,0 0 4-15,2 0-2 16,0 0 1-16,-2 0-1 16,0 0 0-16,3 0 0 15,-3 0 0-15,1 0 0 16,1 0 0-16,2 0 1 16,-4-1-2-16,2 1 2 0,-1-1-1 15,2 1 0-15,-3-2-1 16,3 1 1-16,3 1 0 15,-6 0 1-15,0 0-2 16,0 0 0-16,0-2 0 16,4 2 1-16,-4 0 0 15,3 0 0-15,-3 0 0 16,3 0 0-16,0 0 0 16,-3 0 0-16,5 0 0 15,-1 0 1-15,-3 0 0 16,1 0-1-16,-5 0 0 15,4 0-2-15,-4 0 2 16,3 0 1-16,-1 0 0 0,2 0-1 16,-1 0 0-16,1 0 0 15,-2 0 0-15,1 0 0 16,0 0 0-16,0 0 0 16,1 0 0-16,-2 0 0 15,1 0 1-15,0 0-1 16,0 0 1-16,1 0-1 15,-4 0 0-15,5 0-1 16,-4 0 1-16,2 0-1 16,-3 0-5-16,4 0 5 15,-2 0 0-15,1 0-1 16,0 0 0-16,4 0-8 0,-1 0-3 16,0 0-6-1,-1 0-6-15,-1 0 21 0,-1 0 1 16,0 0 2-16,-3 0-4 15,0 0 4-15,0 0 2 16,0 0-2-16,0 0 1 16,1 0 0-16,-1 0 0 15,2 0 1-15,-2 0-1 16,3 0-2-16,-3 0 0 16,0 0 0-16,0 0 3 15,1 0-2-15,-1 0 1 16,-1 0 0-16,-1 0 0 15,1 0-2-15,-1 0 2 16,2 0 0-16,-1 0 0 0,-1 0-1 16,1 0 0-16,-1 0-6 15,1 0 7-15,1 0 3 16,4 0 1-16,-4 0-4 16,0 0 0-16,-3 0 1 15,3 0-1-15,-3 0 3 16,3 0-2-16,-3 0-1 15,0 0 1-15,0 0-2 16,0 2 0-16,2-2 1 16,-2 0 0-16,0 0 0 15,0 0 0-15,0 0 0 0,1 0 1 16,-1 0-1 0,0 0 1-16,0 0 0 0,0 0 0 15,0 0 0-15,0 1 5 16,0-1 9-16,0 0 12 15,0 0-2-15,0 0-12 16,0 0-4-16,0 0-1 16,0 0-5-16,0 0-1 15,0 0-2-15,0 0-8 16,0 0-18-16,-9 0-57 16,-4 0-252-16</inkml:trace>
  <inkml:trace contextRef="#ctx0" brushRef="#br0" timeOffset="179379.79">101 12535 291 0,'0'0'124'0,"0"0"-93"15,0 0 55-15,0 0-2 0,0 0-1 16,0 0-22-16,0-5 0 16,0 5-5-16,0 0-5 15,0 0-27-15,0 0-2 16,0 0 2-16,0 0-1 16,0 0-2-16,-1 0-5 15,1 0-7-15,0 0-9 16,-2 3-1-16,1 8 1 15,-2 4 18-15,1-1-7 16,2-4-7-16,0-2 6 16,0-1-7-16,0-2 4 0,0-1-6 15,0-3-1 1,0-1-3-16,5 0-2 0,1 0-11 16,2 0-14-16,0 0-57 15,1-7-55-15,3-6-121 16,-5 2-311-16</inkml:trace>
  <inkml:trace contextRef="#ctx0" brushRef="#br0" timeOffset="179682.53">73 12403 427 0,'0'0'312'15,"0"0"-265"-15,0 0 17 16,0 0 7-16,0 0-36 15,0 0-34-15,-3-2-1 16,3 2-45-16,0 0-55 16,0 0-148-16,0 0-111 15</inkml:trace>
  <inkml:trace contextRef="#ctx0" brushRef="#br0" timeOffset="179982.6">73 12403 285 0</inkml:trace>
  <inkml:trace contextRef="#ctx0" brushRef="#br0" timeOffset="180139.47">73 12403 285 0,'91'65'209'0,"-91"-65"-150"0,0 0 37 0,0 0 9 0,0 0-29 16,0 0-29-16,0 0-5 16,0 0 2-16,0 0-17 15,0 0 0-15,0 0-17 16,0 0-10-16,0 0-2 0,0 0-6 16,7 0 6-16,2 0-19 15,0-1-53-15,0-1-50 16,-2 1-76-16,-5-1-161 15</inkml:trace>
  <inkml:trace contextRef="#ctx0" brushRef="#br0" timeOffset="180343.25">167 12514 75 0,'0'0'381'0,"0"0"-308"15,0 0 29-15,0 0 18 0,0 0-67 16,0 0-40-16,0 0-7 16,0 0-5-16,4 0 7 15,-1 0-8-15,3 0-23 16,2 0-135-16,-2 0-91 16</inkml:trace>
  <inkml:trace contextRef="#ctx0" brushRef="#br0" timeOffset="181042.19">205 12447 119 0,'0'0'290'0,"0"0"-237"16,0 0 16-16,0 0 37 15,0 0-22-15,0 0-22 16,-1 0-13-16,1 0-10 16,0 0 1-16,0 0 6 15,0 0-12-15,0 0-7 16,0 0-7-16,0 0-14 16,0 0-6-16,0 0-3 15,0 0-5-15,4 0 8 16,4 0-1-16,1 1-54 0,0-1-25 15,-2 0-31 1,1 0-75-16,-4 0-127 0</inkml:trace>
  <inkml:trace contextRef="#ctx0" brushRef="#br0" timeOffset="181177.13">205 12447 445 0</inkml:trace>
  <inkml:trace contextRef="#ctx0" brushRef="#br0" timeOffset="181280.42">205 12447 445 0,'-16'94'171'16,"16"-94"-102"-16,0 0 41 0,0 0-55 0,0 0-34 0,0 0-16 0,0 0 2 15,5 0-3-15,3 0 5 16,0 0-9-16,1 0-22 15,0-1-159-15,4-6-252 16</inkml:trace>
  <inkml:trace contextRef="#ctx0" brushRef="#br0" timeOffset="181983.77">335 12461 629 0,'0'0'48'0,"0"0"-46"15,0 0 71-15,0 0 11 16,0 0-56-16,0 0-11 15,8-58 7-15,-8 56-7 16,0 2 7-16,0 0-4 16,0 0 18-16,0 0-25 15,0 0-13-15,0 0 1 16,0 0-1-16,0 0-2 0,0 0 1 16,0 1-1-1,0 9 2-15,0 3 0 0,-3 2 1 16,0-1-1-16,3-1 0 15,0 0-3-15,0-2 3 16,0 0-18-16,0-1-16 16,0 0 5-16,0-3 1 15,0-3-32-15,0 2-2 16,0-2 12-16,0 1-4 16,-3 1 41-16,-3 0 13 15,0-2 0-15,0 2 10 16,-3-2 1-16,3-1 1 15,1 2 0-15,-2-3 1 0,1 1 7 16,3-2-5-16,-3-1-4 16,6 0-4-16,0 0 6 15,-3 2 5-15,3-2-2 16,0 0 0-16,0 0-3 16,0 0 1-16,0 0 2 15,0 0-4-15,0 0-2 16,0 0-9-16,0 0-1 15,3 0 3-15,5 0-3 16,-1 0 6-16,3 0 6 16,1 0-9-16,-5 0-1 15,7 0-2-15,-4 0 1 16,-1 0-3-16,2 0-1 16,-1 0-29-16,-3 0-76 0,-3 0-205 15</inkml:trace>
  <inkml:trace contextRef="#ctx0" brushRef="#br0" timeOffset="205404.7">2094 13241 242 0,'2'0'52'0,"-1"0"3"15,-1 0 23-15,0 0-6 16,0 0-16-16,0 0-17 16,2 0 5-16,-2 0 17 15,0 0-29-15,1 0-15 16,1 0-2-16,-2 0-1 15,3-6-4-15,0 1-2 16,4 0-1-16,-4-2-6 16,3 1 0-16,-3 2-1 15,0-1 3-15,0 3-3 0,-3-1 0 16,2 2 0 0,-2 1 1-16,0 0 4 0,0 0 3 15,0 0 3-15,0 0-2 16,0 0 1-16,0 0-5 15,0 0-5-15,0 10 2 16,0 16-2-16,-8 11 67 16,-4 5-1-16,-1-1-38 15,4-5 6-15,-2-4 9 16,1-5-25-16,1-3-8 16,3-3-5-16,-2-6 1 15,4-5-5-15,4-6-1 16,0-2-2-16,0-2-39 15,0 0-90-15,0 0-59 0,7-9-87 16</inkml:trace>
  <inkml:trace contextRef="#ctx0" brushRef="#br0" timeOffset="205838.64">2139 13211 374 0,'0'0'208'0,"0"0"-204"0,0 0-2 16,0 0 25-16,0 0-12 15,0 0-5-15,12-19-4 16,-3 19-2-16,0 0-3 15,1 0 13-15,1 8 35 16,-5 7 4-16,7 4-5 16,-4 2-20-16,-3 2-4 15,0 2-9-15,-4-3-2 16,-2-4-1-16,0 1 2 16,0-4 1-16,-5-1 10 15,-5-2 10-15,-1 0 3 16,-4-2-2-16,2-2-17 0,-2-1-2 15,0 1-8 1,3-6-7-16,3 1 0 0,0-1-2 16,6-1-7-16,0 1-9 15,-1-2-33-15,4 0-31 16,0 0-79-16,0 0-213 16</inkml:trace>
  <inkml:trace contextRef="#ctx0" brushRef="#br0" timeOffset="206477.68">2394 13033 188 0,'0'0'193'16,"0"0"-166"-16,0 0 41 0,0 0 20 16,0 0-14-16,0 0-24 15,0-4-4-15,0 4 8 16,0 0-4-16,-3 0-12 15,3 0-14-15,-3 5 11 16,-4 9 20-16,2 3-2 16,-1 1-24-16,2-1-21 15,1-5-5-15,0-1-3 16,1-1 0-16,2 0-76 16,0-6-154-16,0-4-517 15</inkml:trace>
  <inkml:trace contextRef="#ctx0" brushRef="#br0" timeOffset="206757.34">2447 13146 436 0,'0'0'171'15,"0"0"-151"-15,0 0 47 0,0 0 72 16,0 0-83 0,0 0-43-16,-11 49-6 0,8-39-7 15,0-1-21-15,0-4-73 16,1-5-185-16</inkml:trace>
  <inkml:trace contextRef="#ctx0" brushRef="#br0" timeOffset="207231.65">2561 12975 408 0,'0'0'200'0,"0"0"-164"16,0 0 49-16,0 0 46 16,0 0-75-16,0 0-15 15,-19 44-21-15,15-39-5 16,2-2-2-16,-1 0-9 0,3 0-4 16,0-1 2-16,0 2-4 15,0-4-2-15,0 2-8 16,0 1 0-16,0-1 12 15,3 0 0-15,3 0 0 16,-2-1-4-16,4-1-6 16,-2 0-9-16,0 0 1 15,1 0 8-15,2 0-33 16,-1-5-32-16,-1 0-47 16,0 3-69-16,-4-2-137 15</inkml:trace>
  <inkml:trace contextRef="#ctx0" brushRef="#br0" timeOffset="207387.78">2561 12975 519 0</inkml:trace>
  <inkml:trace contextRef="#ctx0" brushRef="#br0" timeOffset="207454.06">2561 12975 519 0,'82'25'81'0,"-82"-25"20"0,0 0 1 0,0 0-57 0,0 0-41 15,0 0-4-15,-49 139-163 0,49-128-344 16</inkml:trace>
  <inkml:trace contextRef="#ctx0" brushRef="#br0" timeOffset="-212237.55">32800 10400 460 0,'0'0'236'16,"0"0"-194"-16,0 0 6 16,0 0 27-16,0 0 3 15,0 0 2-15,0 0-17 16,0 0-15-16,0 0-6 15,0 0-2-15,0 0-7 16,0 0-17-16,0 0-10 16,0 0 1-16,0 0 6 15,-8 0-12-15,-3-7-1 16,-1 1-2-16,-6 2-1 0,0 1 3 16,-3 3-2-16,-1 0-5 15,-1 0 7-15,-1 0 0 16,2 0-1-16,2 7 1 15,0 7-5-15,-1 8-1 16,1 7 3-16,-4 6 0 16,4 3 2-16,3 3 1 15,2 0-4-15,6-1 3 16,5-4-2-16,2-2 3 16,2-1 5-16,0-4-2 15,14 0 2-15,7 0-5 16,5-4-1-16,3-4 1 0,2-2-2 15,-1-6-10 1,1-3 6-16,-1-4-9 0,-1-4-4 16,2-2 16-16,0 0-8 15,-1 0 10-15,4-11-1 16,-4-1 1-16,-4-2-15 16,-1-8-1-16,-6-2 17 15,-4-7 6-15,0-2-6 16,-4 1 7-16,-4-1-7 15,-4 3-3-15,-3-3 2 16,0 3 1-16,-7 3-7 16,-12 1 7-16,-7 6 0 15,-4 3 2-15,-3 3-2 16,-3 7 0-16,-1 2 0 16,1 5-6-16,2 0-24 0,4 0-21 15,8 6-36-15,10 2-30 16,12 2-178-16</inkml:trace>
  <inkml:trace contextRef="#ctx0" brushRef="#br0" timeOffset="-211692.56">32715 10478 211 0,'0'0'248'0,"0"0"-225"15,0 0 27-15,0 0 46 16,0 0 8-16,0 0-10 15,0-5-28-15,0 5-17 16,0 0-12-16,0 0-14 16,0 10-21-16,0 14 0 15,-5 12 63-15,-2 7-23 16,-1-1-10-16,-2 2-7 16,1-6-10-16,2-4-2 15,0-2-6-15,2-5-6 16,3-4-1-16,1-2-1 0,1-7 1 15,0-2-27-15,0-9-56 16,10-3-93-16,4 0-163 16</inkml:trace>
  <inkml:trace contextRef="#ctx0" brushRef="#br0" timeOffset="-211311.12">32864 10489 364 0,'0'0'190'16,"0"0"-143"-16,0 0 16 15,0 0 5-15,0 0 45 16,0 0 2-16,-78 62-25 16,56-41-46-16,1-1-22 15,5-2-8-15,1-4-13 16,6-4-1-16,4-2 0 15,5-3-5-15,0-4-71 0,0 0-87 16,6-1 33-16,10 0 2 16,4 0-32-16,3-7-130 15</inkml:trace>
  <inkml:trace contextRef="#ctx0" brushRef="#br0" timeOffset="-210919.75">32833 10583 520 0,'0'0'118'0,"0"0"-55"15,0 0 0-15,0 0-12 16,0 0 6-16,0 0 3 16,-48 27-6-16,32-12-20 15,3-1-22-15,3-1-6 16,3-3-10-16,4-4 4 0,1-2-16 16,2-1-31-16,0-3-46 15,0 0 6-15,11 0 13 16,7 0-13-16,0-4-90 15,1-6 4-15,-1 1 63 16,-5-1 32-16,-4 5 78 16,-2 0 78-16,-7 2 22 15,0 3 27-15,0 0-15 16,0 0-22-16,-11 0 6 16,-7 10 6-16,-8 8-8 15,0 1-23-15,0 2-25 16,4-4-34-16,7-1-8 0,6-6-4 15,3-2-8 1,6-3-17-16,0-3-75 0,9-2 16 16,11 0-31-16,8-1-48 15,0-9-60-15,-3-3 27 16</inkml:trace>
  <inkml:trace contextRef="#ctx0" brushRef="#br0" timeOffset="-210753.6">32869 10675 374 0,'0'0'113'0,"0"0"5"15,0 0-53-15,0 0 3 16,0 0 19-16,0 0-20 16,-83 49-37-16,69-36-14 15,2 0-16-15,4-5-1 0,8-1-16 16,0-3-66 0,3 0 17-16,14-4-42 0,5 0-57 15,2 0-70-15</inkml:trace>
  <inkml:trace contextRef="#ctx0" brushRef="#br0" timeOffset="-210575.7">32869 10675 135 0,'37'62'336'0,"-37"-62"-222"15,0 0-49-15,0 0 45 16,0 0-23-16,0 0-46 16,-124 73-26-16,108-57 0 15,6-5-7-15,6-2-8 16,4-4-14-16,0-5-9 15,26 0-32-15,12 0-55 0,6-5-87 16,-1-7-88 0</inkml:trace>
  <inkml:trace contextRef="#ctx0" brushRef="#br0" timeOffset="-210462.04">32906 10737 509 0,'58'92'162'15,"-58"-92"-113"-15,0 0 24 16,0 0-31-16,0 0-33 15,0 0-9-15,-153 83-105 16,153-83-380-16</inkml:trace>
  <inkml:trace contextRef="#ctx0" brushRef="#br0" timeOffset="-175964.52">6155 13145 220 0,'0'0'69'0,"0"2"-19"0,0 12 71 16,0 9 5-16,-9 7-38 16,-1 6 27-16,-2 1-43 15,0-2-41-15,2-3 27 16,-1-6-8-16,1-3-24 16,1-3-12-16,1-5-1 15,4-3-7-15,-1-6-4 16,5-3-2-16,-1-2-17 15,1 1-85-15,0-2-94 16,0 0-155-16</inkml:trace>
  <inkml:trace contextRef="#ctx0" brushRef="#br0" timeOffset="-175634.94">6167 13168 491 0,'0'0'80'0,"0"0"-46"0,0 0 38 15,0 0-9-15,0 0-11 16,0 0-25-16,32 10 2 16,-18-6-9-16,3-2-5 15,1-1-9-15,0-1-4 16,1 0-2-16,-1 0-32 16,-3 0-44-16,-6 0-85 15,-5 0-132-15</inkml:trace>
  <inkml:trace contextRef="#ctx0" brushRef="#br0" timeOffset="-175393.22">6122 13305 311 0,'0'0'230'15,"0"0"-183"-15,0 0-14 16,0 0 48-16,0 0 27 16,0 0-62-16,24 4-24 15,-16-2-8-15,1-1-6 16,0-1-8-16,1 2-17 16,-2-2-125-16,-2 1-176 15</inkml:trace>
  <inkml:trace contextRef="#ctx0" brushRef="#br0" timeOffset="-175134.56">6042 13445 225 0,'0'0'266'0,"0"0"-264"15,0 0 3-15,0 0 79 16,0 0 52-16,0 0-95 16,30 20-3-16,-21-16-1 15,4-1-19-15,-1 1-9 0,-2-1-9 16,1-2 0-16,0-1-6 16,2 0-112-16,0 0-110 15</inkml:trace>
  <inkml:trace contextRef="#ctx0" brushRef="#br0" timeOffset="-174312.17">6445 13112 67 0,'0'0'289'0,"0"0"-249"16,0 0 3-16,0 0 31 15,0 0-15-15,0 0 6 16,0 17-4-16,0-11-38 15,0 4-4-15,0-4-11 16,0 1-8-16,0 3-5 16,0-6-112-16,-5 1-328 15</inkml:trace>
  <inkml:trace contextRef="#ctx0" brushRef="#br0" timeOffset="-174085.41">6445 13112 471 0</inkml:trace>
  <inkml:trace contextRef="#ctx0" brushRef="#br0" timeOffset="-173992.58">6445 13112 471 0,'97'59'97'0,"-97"-59"-56"0,0 0 67 0,0 0-17 0,0 0-71 16,0 0-11-16,-15 61-9 16,12-53 0-16,0-2-9 15,0-1-83-15,0-2-139 16</inkml:trace>
  <inkml:trace contextRef="#ctx0" brushRef="#br0" timeOffset="-173246.22">6671 13068 167 0,'0'0'56'0,"0"0"8"16,0 0 23-16,0 0-31 16,0 0-28-16,0 0 0 15,0 0-3-15,0 1 6 16,0 5-12-16,0-1 6 15,0 0-2-15,0 0-16 16,-1-2-4-16,1-1-1 16,0 1-2-16,0-1 0 15,-3 1 2-15,3 3 2 16,-1-3-1-16,-1 4-3 16,1-3 10-16,1 2 5 15,0-2-10-15,-2-2 14 16,2 2-13-16,0-2 5 15,0 0 1-15,-1 1-9 16,1-2 7-16,-2 0 9 0,2 2-7 16,0-1 0-16,-1-1 3 15,1 2-8-15,-2-2-1 16,2 0-3-16,0-1-2 16,0 0 3-16,0 0-2 15,0 0-2-15,0 0-3 16,0 0-3-16,0 0-19 15,0 0 14-15,0 0 10 16,2 0 1-16,4 0 12 16,2 0-9-16,-3 0 2 0,1 0-5 15,0 0-2 1,0 0 2-16,1 0 4 0,1 0-4 16,-2 0-6-16,1 0-27 15,2 0-101-15,-6 0-159 16</inkml:trace>
  <inkml:trace contextRef="#ctx0" brushRef="#br0" timeOffset="-172989.4">6776 13069 199 0,'0'0'387'15,"0"0"-333"-15,0 0 15 16,0 0 15-16,0 0-43 16,0 0-32-16,-49 119-9 15,44-109-17-15,-1-3-136 16,0-4-248-16</inkml:trace>
  <inkml:trace contextRef="#ctx0" brushRef="#br0" timeOffset="-172210">6451 13033 124 0,'0'0'130'0,"0"0"-105"0,0 0 45 16,0 0-21-1,0 0 9-15,0 0-34 0,9-17 2 16,-9 17 15-16,0 0 4 16,0 0-16-16,0 0 0 15,0 0 10-15,0 0-13 16,0 4-12-16,0 9 22 16,0 2 31-16,-5 5-19 15,-2-2-12-15,2 2-28 16,2 0-5-16,-3-1-3 15,2 0-35-15,-1-4-105 16,-2 0-287-16</inkml:trace>
  <inkml:trace contextRef="#ctx0" brushRef="#br0" timeOffset="-171366.82">6557 13184 143 0,'0'0'52'0,"0"0"-47"16,0 0 43-16,0 0 15 15,0 0-13-15,0 0-22 16,0 0-9-16,-15 0 2 15,15 0 22-15,-3 0-10 0,3 0-10 16,0 0 14-16,-2 0-19 16,1 0-6-16,1 0-8 15,-2 0 13-15,2 0 9 16,0 0-8-16,-1 0-4 16,-1-2 1-16,1 0 6 15,-1 1 12-15,2 0-1 16,0 0 8-16,0 1 1 15,0-2-1-15,0 2-8 16,0 0-15-16,0 0-7 16,0 0-7-16,0 0 4 15,2 0 1-15,2 9 14 0,1 1-4 16,-5 1-12-16,0 3-4 16,0 0 0-16,0 1-2 15,-11 2-30-15,-8 2-131 16,-1-3-205-16</inkml:trace>
  <inkml:trace contextRef="#ctx0" brushRef="#br0" timeOffset="-162965.21">171 14750 300 0,'0'0'158'15,"0"0"-144"-15,0 0-1 16,0 0 44-16,0 0 2 16,0 0-30-16,0 0-17 15,0-2 6-15,0 2 16 0,3 0 6 16,-3-1 1-16,0 1-11 16,0 0-11-16,0 0-10 15,0 0-1-15,0 0-1 16,0 0-3-16,0 0-1 15,0 1 3-15,0 9 15 16,0 6 18-16,0 3-1 16,0 2-17-16,0-1 5 15,0 0-16-15,0-4 0 16,0 0-6-16,0-4 2 16,0-3-5-16,0-3 0 15,0-1-2-15,0-4-7 0,3-1-10 16,8 0-51-16,2 0 0 15,2-12-79-15,1-7-157 16</inkml:trace>
  <inkml:trace contextRef="#ctx0" brushRef="#br0" timeOffset="-162623.31">171 14602 660 0,'0'0'115'15,"0"0"-108"-15,0 0 30 16,0 0 7-16,0 0-44 16,0 0-2-16,0-1-47 0,0 1-43 15,0 0-16-15,6 5-141 16</inkml:trace>
  <inkml:trace contextRef="#ctx0" brushRef="#br0" timeOffset="-162179.07">244 14776 628 0,'0'0'82'0,"0"0"-55"15,0 0 41-15,0 0-9 0,0 0-40 16,0 0-19-16,0 0-1 15,6 0 1-15,2 0 13 16,5 0-5-16,-1 0-8 16,0-3-44-16,0-4-144 15,-3 2-68-15</inkml:trace>
  <inkml:trace contextRef="#ctx0" brushRef="#br0" timeOffset="-161926.56">244 14776 176 0,'30'50'413'16,"-30"-50"-361"-16,0 0 1 15,0 0 37-15,0 0-38 16,0 0-37-16,0 0-13 15,0 0-1-15,0 0-1 16,0 0 0-16,9 0-10 16,0 0-30-16,0 0-149 15,0 0-296-15</inkml:trace>
  <inkml:trace contextRef="#ctx0" brushRef="#br0" timeOffset="-161146.37">404 14698 610 0,'0'0'150'0,"0"0"-143"15,0 0 3-15,0 0 39 16,0 0-19-16,0 0-12 15,-6-17-14-15,6 16-1 16,0 1 1-16,0-2-2 16,0 2 2-16,0 0-4 15,0 0 1-15,3 0-2 16,0 0-3-16,3 0 4 16,1 0 0-16,1 0 0 15,-1 0 0-15,-2 0 6 0,-2 4-2 16,3 1-1-16,-2-3-2 15,-1 1 3-15,0 0-4 16,-3 0-2-16,0 1-1 16,0 2 2-16,0 1-2 15,0 5 3-15,-3 1-3 16,-4 4-3-16,-4 0 6 16,2 2 1-16,-2-1-1 15,0-2 2-15,2 0-2 16,3-3 1-16,-3-3 0 15,5-2 0-15,1-2 1 16,1-3-2-16,1-2 0 16,1-1-5-16,0 0 0 0,0 0-2 15,0 0-1 1,0 0 7-16,0 0 1 0,0 0 5 16,1 0-5-16,1 2 0 15,1-2 0-15,0 0-2 16,4 0 8-16,-1 0-6 15,0 0 3-15,3 0 4 16,1 0-6-16,-2 0 0 16,-1 0-1-16,1 0-1 15,-2 0 1-15,1 0 0 16,-1 0-25-16,-1 0-68 16,-5 0-58-16,0 0-236 0</inkml:trace>
  <inkml:trace contextRef="#ctx0" brushRef="#br0" timeOffset="-157657.86">837 13675 264 0,'0'0'116'0,"0"0"-102"15,0 0 1-15,0 0 29 16,0 0-11-16,0 0-20 16,0-3-7-16,0 3 1 15,0 0 10-15,0 0 2 16,0 0 6-16,0 0 3 16,-2 0-6-16,-1 0 5 15,0 4 3-15,0 4 1 16,-3 4-2-16,3 2-9 0,-4 6-5 15,5 5 7-15,-1 8 9 16,2 9 9-16,1 6-16 16,-2 0 4-16,-1 1-12 15,0-6-6-15,2-8 15 16,-2-5-6-16,1-8-16 16,1-7 2-16,-1-5 2 15,2-4-5-15,0-6 4 16,0 0-3-16,-1 0 4 15,-2 0-3-15,0 0 8 16,0-3-12-16,0-11-41 16,3-4-16-16,0-3 19 15,0 2 5-15,0-1-11 0,9 2-31 16,1 4 8-16,1 2 20 16,2 3 8-16,-4 1-3 15,-1 5 3-15,-1 1 37 16,-4 2-2-16,1 0 4 15,-2 0 3-15,-2 0 37 16,0 9-30-16,0 2 45 16,-4 5 17-16,-8-2-46 15,-2 1-7-15,1-2-1 16,2-2-12-16,2-1 6 16,2-1-5-16,4-1-3 15,0 1-4-15,3-1 0 0,0 0 1 16,0-1 1-16,6-1-2 15,4 1 22-15,1-3-6 16,5 1-10-16,-2-3 3 16,1 1-9-16,-5-1 0 15,-1-1-28-15,0 2-95 16,0 0-65-16,-3-3-212 16</inkml:trace>
  <inkml:trace contextRef="#ctx0" brushRef="#br0" timeOffset="-157316.83">1041 13937 57 0,'0'0'509'0,"0"0"-493"0,0 0-13 16,0 0 19-16,0 0-22 15,0 0 0-15,9 2 2 16,2-2-2-16,0 1-130 16,0-1-205-16</inkml:trace>
  <inkml:trace contextRef="#ctx0" brushRef="#br0" timeOffset="-157060.01">1011 14061 289 0,'0'0'257'0,"0"0"-215"15,0 0 16-15,0 0-30 16,0 0-22-16,0 0 29 15,30 5-12-15,-15-3-16 16,-2 0-7-16,1-1-42 16,-1 2-163-16</inkml:trace>
  <inkml:trace contextRef="#ctx0" brushRef="#br0" timeOffset="-155495.46">1190 14466 546 0,'0'0'264'0,"0"0"-235"15,0 0-10-15,0 0 14 16,0 0-13-16,0 0-20 0,0 3-2 16,0 0-18-1,0 4-21-15,0 4-119 0,0 4-49 16</inkml:trace>
  <inkml:trace contextRef="#ctx0" brushRef="#br0" timeOffset="-155292.19">1218 14712 646 0,'0'0'79'15,"0"0"-78"-15,0 0 14 16,0 0 14-16,0 0-29 16,0 0-19-16,0 13-32 0,0-2 25 15,0 0-130-15,0-1-186 16</inkml:trace>
  <inkml:trace contextRef="#ctx0" brushRef="#br0" timeOffset="-155136.98">1241 14925 406 0,'0'0'3'16,"0"0"-3"-16,0 0-50 0,0 0-45 15</inkml:trace>
  <inkml:trace contextRef="#ctx0" brushRef="#br0" timeOffset="-154828.53">1211 15288 564 0,'0'0'135'16,"0"0"-133"-16,0 0-1 15,0 0-1-15,0 0-58 16,0 0-166-16,-1 1-148 16</inkml:trace>
  <inkml:trace contextRef="#ctx0" brushRef="#br0" timeOffset="-154625.83">1201 15609 552 0,'0'0'76'0,"0"0"-76"16,0 0-62-16,0 0 25 15,0 0-72-15,0 0-192 16</inkml:trace>
  <inkml:trace contextRef="#ctx0" brushRef="#br0" timeOffset="-151588.95">149 15770 231 0,'0'0'115'0,"0"0"-80"16,0 0 37-16,0 0 3 16,0 0-24-16,0 0-10 0,0 0-11 15,0 0 22-15,0 0-9 16,3 0-6-16,1 0-6 16,1 0 1-16,5 0-13 15,-1 0 9-15,2 0-4 16,2 0-14-16,-1 0-1 15,0 0 2-15,6 0 0 16,-3 0-3-16,4 0-8 16,-1 0 1-16,-3 0 2 15,4 0-1-15,-2 0-1 16,2-2-1-16,0 2 4 16,-2-2-6-16,5 1 2 0,-2 1 0 15,2 0 2 1,2 0-2-16,-3 0 0 0,3-3 2 15,3 2-2-15,-2-3 1 16,0 2-1-16,-7 1-1 16,-1-1 1-16,-7 2 0 15,2 0-1-15,-3 0 0 16,0 0 1-16,3 0 0 16,0 0 0-16,-3 0-2 15,4 0 2-15,2 0 0 16,0 0 3-16,-3 0-3 15,4 0 0-15,-1 0 0 16,0 0 1-16,-3 0-1 16,3 0-1-16,-3 0 1 15,0 0-1-15,4 0 1 0,-5 0-5 16,-1 0 4-16,-1 0 1 16,0 0 0-16,0 0 0 15,0 0 1-15,0 0 0 16,0 0-1-16,6 0-1 15,-3 0 1-15,1 0 0 16,-2 0-3-16,1 0 2 16,-1 0-3-16,0 0 3 15,4-1-5-15,-3-1 5 16,0 1-2-16,-2 1-4 16,-4 0-4-16,0 0-1 15,-1 0 6-15,-1 0 2 0,-1 0 4 16,3 0 0-1,-3 0 2-15,3 0-2 0,0 0 0 16,0 0 1-16,7 0-1 16,-2 0 0-16,-2 0-1 15,4 0-2-15,-1-2 0 16,0 2 2-16,-3-1 0 16,0 1 1-16,1-1 0 15,-2 1 1-15,-4 0-1 16,1 0-2-16,-2 0-5 15,0 0-14-15,3 0-53 16,-2 0-121-16</inkml:trace>
  <inkml:trace contextRef="#ctx0" brushRef="#br0" timeOffset="-150558.9">202 16106 387 0,'0'0'203'16,"0"0"-153"-16,0 0 38 15,0 0 17-15,0 0-41 16,0 0-22-16,0 0 7 15,3-8 2-15,-1 6-13 16,-2 0-15-16,0-1-8 16,0-2-5-16,0 1-9 0,0 0-1 15,0 1 0 1,0 0 0-16,0 0 2 0,0 2-2 16,0 0-1-16,0 1 1 15,0 0 1-15,0 0-1 16,0 0-1-16,0 0-1 15,0 0-2-15,0 0-5 16,0 0 6-16,0 0-1 16,0 9-1-16,0 10 0 15,0 4 5-15,0 2 8 16,0 2-7-16,0-5 9 16,0-2-3-16,0-7-7 0,0-8 1 15,0-1-1 1,0-2 0-16,0-2-6 0,0 1-20 15,0-1-22-15,3 0-2 16,6 0 4-16,4 0-36 16,-4-8-119-16,-4-2-183 15</inkml:trace>
  <inkml:trace contextRef="#ctx0" brushRef="#br0" timeOffset="-150268.95">180 15956 98 0,'0'0'482'15,"0"0"-456"-15,0 0-4 16,0 0 13-16,0 0-35 16,0 0-73-16,0 2-196 15</inkml:trace>
  <inkml:trace contextRef="#ctx0" brushRef="#br0" timeOffset="-149712.75">304 16106 355 0,'0'0'159'0,"0"0"-154"16,0 0 10-16,0 0 26 16,0 0-10-16,0 0 19 15,12 1-26-15,-6 1-3 16,1-2-18-16,-2 0-3 15,-1 2-5-15,1-2-105 16,-2 0-103-16</inkml:trace>
  <inkml:trace contextRef="#ctx0" brushRef="#br0" timeOffset="-149475.32">304 16106 545 0,'3'92'40'16,"-3"-92"-33"-16,0 0 60 16,0 0-37-16,0 0-21 15,0 0 1-15,3 6-9 0,3-4-1 16,3-2-56-16,-2 0-70 15,1 0-245-15</inkml:trace>
  <inkml:trace contextRef="#ctx0" brushRef="#br0" timeOffset="-148484.45">410 16033 261 0,'0'0'315'0,"0"0"-296"16,0 0 6-16,0 0 47 16,0 0-11-16,0 0-26 15,-9 0-15-15,9 0-18 16,0 0-2-16,0-3-10 15,0 0-8-15,0 2 4 16,0-2 2-16,0 2 12 16,0-1 5-16,3 1-5 15,3-1-4-15,3 1 2 0,-5 1 4 16,1 0-3-16,1 0 1 16,-3 0-12-16,0 0 12 15,0 0 0-15,-3 0 3 16,3 4 2-16,1 3 4 15,-1 3 7-15,-3 2-4 16,0 3 18-16,0 0-10 16,0 1 1-16,0-4 10 15,0 0-1-15,-7-4 1 16,4-2-5-16,0-1-15 16,1-3-6-16,1-2 1 15,1 0-5-15,0 0 1 0,0 0-2 16,0 0-9-16,0 0-43 15,0 0 10-15,0 0 10 16,3 0 28-16,7 0 4 16,-4-2 0-16,2 2-8 15,-4 0 5-15,1 0-3 16,0 0 3-16,3 0 1 16,-2 0 2-16,3 5 0 15,1 6 1-15,-4 2-1 16,0 0 0-16,-3 1 2 15,-3-3 1-15,0 1 8 16,0-3 16-16,-1-2-2 16,-7 1 14-16,-2-2 13 15,-2-1-21-15,-2-1-14 0,-2-1 7 16,1-3-11-16,5 1 8 16,1-1-15-16,4 0-6 15,4 0 0-15,1 0-47 16,0 0-99-16,0 0-126 15</inkml:trace>
  <inkml:trace contextRef="#ctx0" brushRef="#br0" timeOffset="-147502.82">279 16105 138 0,'0'0'137'0,"0"0"-98"15,0 0 43-15,0 0-3 16,0 0-35-16,0 0 2 16,-2 1 10-16,2-1-10 0,0 0-6 15,0 0-9 1,0 0 16-16,0 0-13 0,0 0-6 15,0 0-14-15,0 0-3 16,0 0-11-16,6 0 0 16,3 0 17-16,3 0 4 15,0 0-9-15,0 0-8 16,0 0-4-16,0 0-4 16,-2-1-28-16,1-3-82 15,-5 1-111-15,-5 3-227 16</inkml:trace>
  <inkml:trace contextRef="#ctx0" brushRef="#br0" timeOffset="-146672.8">301 16201 106 0,'0'0'73'15,"0"0"-1"-15,0 0-4 16,0 0-31-16,0 0 5 16,0 0 9-16,0-4 5 0,0 4-6 15,0-2-2 1,0 1 1-16,0 1 5 0,0 0-8 15,0 0 4-15,0 0-9 16,0 0-13-16,0 0-10 16,0 0-2-16,0 0-1 15,0 0-1-15,0 0 5 16,0 0 4-16,0-2 8 16,0 2-5-16,0 0 0 15,0 0-26-15,0 0-2 16,3 0 2-16,3 0 16 15,3 0 0-15,4 0-8 16,-1 0 0-16,0 0-5 0,2-1-6 16,-2-2-7-1,1-3-164-15,-7 1-109 0</inkml:trace>
  <inkml:trace contextRef="#ctx0" brushRef="#br1" timeOffset="-102710.04">10025 13739 312 0,'0'0'85'0,"0"0"-23"0,0 0 27 16,0 0-8-16,0 0-21 15,0 0-8-15,0-2 2 16,0 2-5-16,0 0-11 16,0 0-3-16,0 0-4 15,0 0-8-15,0 0-9 16,0-2-5-16,0 2-2 16,0 0-2-16,0 0-2 15,0 0 3-15,0 0 0 16,0 0 9-16,0 0 1 15,0 0-10-15,0 5-3 16,0 10-1-16,-10 9-1 16,-2 7 0-16,0 5 0 0,0 2-1 15,-3-3 0-15,2-1 1 16,2-5 0-16,0-6-1 16,3-5 0-16,2-7 0 15,6-6 0-15,-3-1-3 16,3-4-11-16,0 0-54 15,0 0-24-15,3-10-81 16,9-5-161-16</inkml:trace>
  <inkml:trace contextRef="#ctx0" brushRef="#br1" timeOffset="-102390.44">10103 13673 455 0,'0'0'86'0,"0"0"-65"15,0 0 88-15,0 0-20 16,0 0-28-16,0 0-10 15,2 157-2-15,-4-113 20 16,-4-3-18-16,4-6-17 16,1-7-15-16,-1-4-8 15,2-7-8-15,0-3-3 0,0-7-3 16,0-2-23-16,0-5-73 16,-1 0-63-16,-2 0-152 15</inkml:trace>
  <inkml:trace contextRef="#ctx0" brushRef="#br1" timeOffset="-102122.42">9960 13898 569 0,'0'0'155'0,"0"0"-100"16,0 0 27-16,0 0-8 16,0 0-14-16,0 0-16 15,27-4-14-15,-19 4-16 16,3 0-11-16,0 0-3 16,2 0-6-16,2 0-83 15,3 0-93-15,-5-6-317 16</inkml:trace>
  <inkml:trace contextRef="#ctx0" brushRef="#br1" timeOffset="-101458.95">10221 13607 7 0,'0'0'642'15,"0"0"-583"-15,0 0 26 16,0 0 1-16,0 0-37 15,0 0-24-15,-6 0-8 16,6 0-17-16,0-3-11 16,0 0 10-16,7 2 1 15,4-2 3-15,1 2-3 0,-3 1-4 16,-3 0 3 0,0 0 0-16,-2 1-7 0,-1 9 8 15,-3 1 0-15,0 1 8 16,0 3-4-16,0-3 0 15,-7 0 1-15,-2-2-2 16,1-2 3-16,2 0-3 16,-1-3-3-16,4-1 2 15,1-1-2-15,1 0 1 16,1 1-1-16,0 1-3 16,0-1 3-16,0 2-1 15,0-2-2-15,6 0 1 0,4 0-4 16,-1-1-11-1,0-1-23-15,3-2-28 0,-6 0-86 16,0 0-147-16</inkml:trace>
  <inkml:trace contextRef="#ctx0" brushRef="#br1" timeOffset="-101194.93">10354 13713 607 0,'0'0'75'0,"0"0"20"15,0 0 18-15,0 0-46 16,0 0-40-16,0 0-17 15,-5 60-10-15,5-53-1 16,-1-2-68-16,1-5-125 16,0 0-364-16</inkml:trace>
  <inkml:trace contextRef="#ctx0" brushRef="#br1" timeOffset="-100926.56">10494 13539 413 0,'0'0'250'16,"0"0"-205"-16,0 0 40 15,0 0-9-15,0 0 13 16,0 0-47-16,-5 95-33 16,4-71-9-16,1-3 0 15,0-4-92-15,0-4-265 0</inkml:trace>
  <inkml:trace contextRef="#ctx0" brushRef="#br1" timeOffset="-86402.32">17966 13751 120 0,'0'-1'209'15,"0"1"-157"-15,0 0 2 16,0 0 9-16,0 0-6 15,0 0-16-15,0 0-17 16,0 0-2-16,0 0 0 16,0 0-5-16,0 0-9 15,0 0 7-15,0 0-11 16,0 0-2-16,0 5 4 16,0 12 38-16,0 9 7 15,-3 12-23-15,-11 5 3 0,-4 3-8 16,2-3-2-1,-4 0 7-15,1-7-5 0,3-3 0 16,1-4-7-16,4-5-9 16,4-4-7-16,2-4-2 15,2-6-2-15,2-5-64 16,1-5-61-16,0 0-146 16,0-4-258-16</inkml:trace>
  <inkml:trace contextRef="#ctx0" brushRef="#br1" timeOffset="-85622.06">17973 13786 455 0,'0'0'87'0,"0"0"-74"0,0 0 61 15,0 0-2-15,0 0-25 16,0 0-47-16,0-17-12 16,0 14 12-16,4 1 2 15,1 1-2-15,-1-1 0 16,-1 2-2-16,2 0 0 16,-2 0 2-16,6 0-1 15,-2 0 1-15,1 0 0 16,-4 0 0-16,1 0 0 15,-5 12 0-15,0 8 21 0,0 6 27 16,0 0-31 0,-11-5 17-16,1 1-4 0,-2-7 3 15,3-2-1-15,1-4-11 16,4-4-11-16,2-3-5 16,1-1-5-16,1-1 0 15,0 0-1-15,0 0-23 16,0 0-17-16,0 0-18 15,0 0-21-15,0 0 22 16,4 1 39-16,2 2 9 16,2 3 7-16,-2 1 3 15,1 3 0-15,-2 2 0 16,1 3 4-16,-2 0-4 16,1-1 3-16,-2 2 2 0,-2-3 0 15,-1-2-3-15,0-4 26 16,0 0-2-1,0-3 13-15,0 1 16 0,-9-1 0 16,-6-1-11-16,-1 1-18 16,2-4 19-16,0 0-6 15,5 0-20-15,-1 0-9 16,2 0-8-16,3 0-2 16,1 0-3-16,1 0-56 15,3-4-57-15,0 1-95 16,4-3-376-16</inkml:trace>
  <inkml:trace contextRef="#ctx0" brushRef="#br1" timeOffset="-84787.32">18119 13634 391 0,'0'0'42'16,"0"0"3"-16,0 0 26 15,0 0-5-15,0 0-38 16,0 0-18-16,0-6 3 0,6 6 7 16,0 0 2-1,-3-1 8-15,0 1-24 0,0 0 13 16,0 0-4-1,-1 0-8-15,-1 6 16 0,-1 5-3 16,0 2 4-16,-3 1-14 16,-9 1-1-16,-4-1-6 15,2-1 0-15,1-5 0 16,4 1-2-16,4-2-1 16,2 0 0-16,3-1 0 15,0-3 0-15,0 1-1 16,0-2 1-16,0 0 6 15,2-2-2-15,5 0-3 16,1 0 0-16,4 0-1 0,-2 0-2 16,2 0-29-16,0 0-74 15,-4 0-117-15</inkml:trace>
  <inkml:trace contextRef="#ctx0" brushRef="#br1" timeOffset="-84569.26">18206 13765 573 0,'0'0'47'16,"0"0"26"-16,0 0-17 0,0 0-17 15,0 0-23-15,0 0-16 16,-39 72-9-16,39-70-146 16,0-2-292-16</inkml:trace>
  <inkml:trace contextRef="#ctx0" brushRef="#br1" timeOffset="-84331.13">18325 13633 535 0,'0'0'40'16,"0"0"-32"-16,0 0 15 15,0 0 9-15,0 0-32 16,0 0-17-16,-37 128-224 16</inkml:trace>
  <inkml:trace contextRef="#ctx0" brushRef="#br1" timeOffset="-62219.75">2146 13768 173 0,'-3'4'88'15,"3"2"-37"-15,-1-1 31 16,1 1-17-16,0 0-17 16,0-1-24-16,0 0-8 15,0-1-2-15,0-3 12 16,0-1 7-16,0 0-12 16,0 0-4-16,0 0-3 15,0 0 1-15,0 0 0 0,0 0 5 16,0 0-11-16,0-2 7 15,0-6-7-15,0 0-4 16,0 1 1-16,0 0-6 16,0 0 0-16,0 2 3 15,0 2 2-15,0-1 20 16,0 3-10-16,-3 1-5 16,-1 0-3-16,-4 0 0 15,-4 1-5-15,-3 15-1 16,-3 5 0-16,-1 6 17 15,1 2 4-15,3 5-2 16,3 1 11-16,5-3-5 0,1-3-7 16,6-4-12-16,0-6-1 15,0-2-2-15,3-4 1 16,7-5 9-16,7-2 2 16,3-6-10-16,2 0-6 15,3-1-4-15,5-14-6 16,-2-2-36-16,-3-1-19 15,-4-1-52-15,-4-1-145 16</inkml:trace>
  <inkml:trace contextRef="#ctx0" brushRef="#br1" timeOffset="-61458.04">2260 13707 435 0,'0'0'160'16,"0"0"-135"-16,0 0 24 15,0 0 42-15,0 0-27 0,0 0-34 16,-3 0-15-16,3 0 2 15,0 0-12-15,0 0 0 16,0 0 4-16,6 0 3 16,3-1-12-16,-2-2 3 15,1 1-2-15,-2 2-1 16,1 0 0-16,-4 0-6 16,2 0 1-16,-2 3-4 15,-2 7-14-15,-1 3 23 16,0 1 1-16,0 0-1 15,-1 2 1-15,-10-2 0 16,4-3-1-16,-2 2 2 0,1-4-2 16,2-1 0-16,3-2 0 15,-1-2 0-15,4-3-1 16,0-1 0-16,0 0-8 16,0 0-22-16,0 0-32 15,3 0 48-15,4 0 11 16,2 0-11-16,-1 0 7 15,2 0-40-15,-1-3-69 16,-1 1-103-16</inkml:trace>
  <inkml:trace contextRef="#ctx0" brushRef="#br1" timeOffset="-61205.1">2397 13822 343 0,'0'0'249'0,"0"0"-214"15,0 0-5-15,0 0 34 16,0 0-21-16,0 0-38 15,-18 74-5-15,18-68-5 0,-1-5-90 16,1-1-121 0</inkml:trace>
  <inkml:trace contextRef="#ctx0" brushRef="#br1" timeOffset="-60922.25">2472 13605 637 0,'0'0'79'0,"0"0"-50"0,0 0 10 15,0 0 47-15,0 0-40 16,0 0-34-16,-17 102-10 16,17-83-2-16,0-1-1 15,0-4-73-15,0-3-246 16</inkml:trace>
  <inkml:trace contextRef="#ctx0" brushRef="#br1" timeOffset="-42972.39">12107 13704 369 0,'0'-1'70'0,"0"1"-42"16,0 0 37-16,0-2 2 16,0 2-20-16,0 0-16 15,0 0-12-15,0 0 0 16,0-1-2-16,0 1-4 15,0 0-3-15,0 0 2 0,0 0-5 16,0 0 1-16,0-3-3 16,1 3 2-16,1-2 3 15,-2-2-1-15,0 3-6 16,0 0-2-16,0 1 1 16,0 0 4-16,0 0 5 15,0 0-5-15,0 2 5 16,0 16-6-16,0 7 26 15,0 6-3-15,0 4-10 16,-6 1 0-16,-2-1 0 16,2-4 9-16,-1-3-1 15,1-5-19-15,1-4-1 16,1-3-5-16,1-4 0 16,0-5-2-16,0-2 1 0,0-2-11 15,2-2-38 1,1 1-37-16,0-2-52 0,0 0-72 15,0 0-170-15</inkml:trace>
  <inkml:trace contextRef="#ctx0" brushRef="#br1" timeOffset="-42458.86">12162 13700 564 0,'0'0'36'15,"0"0"-3"-15,0 0 33 16,0 0 4-16,0 0-44 16,0 0-24-16,0-3 4 15,10 3-1-15,5 0 13 16,-1 0 0-16,2 3-6 0,-2 8-1 16,0 5 2-1,-3 4 0-15,-2 4 12 0,-3 1-4 16,-2 4-7-16,-2-2-5 15,-2 0-3-15,0-3-1 16,0-1 4-16,-11-4 1 16,-2-6 4-16,-2 0 4 15,0-4-1-15,-1-3-1 16,-1-2-4-16,1-2-8 16,1-2 9-16,0 0-10 15,3 0 1-15,1 0-4 16,3 0-16-16,3 0-49 15,4-2-49-15,1-4-93 0,0-1-196 16</inkml:trace>
  <inkml:trace contextRef="#ctx0" brushRef="#br1" timeOffset="-41803.9">12317 13618 553 0,'0'0'63'0,"0"0"32"15,0 0 2-15,0 0-16 16,0 0-51-16,0 0-8 0,-3-18-18 16,3 15-4-16,0 1 6 15,3-2 1-15,3 0-6 16,0 2 0-16,0 2 0 16,-3 0 1-16,0 0-2 15,0 0 0-15,0 0 2 16,0 0-2-16,0 0-3 15,-2 5 3-15,1 3 10 16,-2 2 4-16,0 0-5 16,0-1-4-16,0-1-4 15,-2 0 1-15,-4-1-1 16,2 0-1-16,-2 1 1 0,3-1-1 16,-1 0 0-16,4 0 0 15,0-3 0-15,0 1-4 16,0-3 3-16,0 1-7 15,0-3 1-15,0 0-12 16,5 0 1-16,6 0-11 16,1 0-20-16,3 0-105 15,-5-3-158-15</inkml:trace>
  <inkml:trace contextRef="#ctx0" brushRef="#br1" timeOffset="-41539.28">12465 13668 245 0,'0'0'414'0,"0"0"-359"15,0 0 26-15,0 0-11 16,0 0-30-16,0 0-27 16,-48 100-9-16,48-92-4 15,0-5-25-15,0-3-166 0,0 0-356 16</inkml:trace>
  <inkml:trace contextRef="#ctx0" brushRef="#br1" timeOffset="-41290.32">12559 13561 134 0,'0'0'575'15,"0"0"-539"-15,0 0-14 16,0 0 70-16,0 0-42 0,0 0-34 16,-23 128-16-16,23-110-1 15,0-2-106-15,0-6-348 16</inkml:trace>
  <inkml:trace contextRef="#ctx0" brushRef="#br1" timeOffset="-17944.37">16005 13819 131 0,'0'0'135'0,"0"0"-119"15,0 0 22-15,0 0 13 16,0 0-16-16,0 0-14 15,0 0-1-15,0 0 18 16,0 0 10-16,0-4 2 16,-2-1-10-16,2 1-12 15,0 1-2-15,0 0-9 16,0-1-2-16,0 1-8 16,0-1 7-16,0 3-3 15,0-1 9-15,0 2-3 16,0 0 2-16,0 0 0 15,0 0-2-15,0 0 3 16,-3 0 5-16,-4 16-13 0,-3 15 7 16,-4 8 7-16,-4 7-8 15,1-1 18-15,3-1-2 16,-1-5 0-16,2-5-12 16,1-3-5-16,0-6-8 15,3-5-2-15,3-7-6 16,1-3-1-16,1-5-1 15,4-3-8-15,0-2-55 16,0 0-68-16,0-6-71 16,7-12-376-16</inkml:trace>
  <inkml:trace contextRef="#ctx0" brushRef="#br1" timeOffset="-17603.39">16000 13751 446 0,'0'0'113'16,"0"0"-74"-16,0 0 52 0,0 0-6 15,0 0-25-15,0 0-27 16,6-1-19-16,2 1 6 16,3 0 25-16,2-2-2 15,-1 2-20-15,3-1-12 16,-2 1-8-16,2 0-1 16,-1 0-2-16,-2 0-4 15,-1 0-22-15,-3 0-48 16,-4 0-34-16,-4 0-122 15,0 4-169-15</inkml:trace>
  <inkml:trace contextRef="#ctx0" brushRef="#br1" timeOffset="-17360.1">15929 13926 319 0,'0'0'137'0,"0"0"-75"16,0 0 69-16,0 0-42 15,0 0-16-15,0 0-39 16,66 0-15-16,-56-1-9 16,-1 1-10-16,-3 0-2 15,0 0-50-15,-4 0-115 16,-2 2-62-16,0 8-158 15</inkml:trace>
  <inkml:trace contextRef="#ctx0" brushRef="#br1" timeOffset="-17122.72">15871 14126 53 0,'0'0'329'0,"0"0"-294"16,0 0 48-16,0 0 30 16,0 0-20-16,0 0-31 15,19 13-7-15,-5-13-9 16,1 0-22-16,0 0-10 0,4 0-10 16,-1 0-4-16,-2-3-48 15,2-6-141-15,-4 2-272 16</inkml:trace>
  <inkml:trace contextRef="#ctx0" brushRef="#br1" timeOffset="-16111.48">16191 13637 141 0,'0'0'239'16,"0"0"-209"-16,0 0 39 15,0 0 7-15,0 0-17 16,0 0-25-16,0 0 0 16,0 0 13-16,0-2-19 15,0 2 2-15,0-1 0 16,0 1-2-16,0 0-8 0,0 0-11 16,0-1-9-16,0-2 0 15,5 3 12-15,4 0-9 16,0 0-2-16,0 0-1 15,-3 0-3-15,-2 0 1 16,-1 0 2-16,0 0-2 16,1 3 2-16,-3 5 0 15,-1 1 0-15,0 2 3 16,0-1-3-16,0-1 1 16,-5 0 0-16,-1-2-1 0,-1 0 0 15,-1 0 0 1,1-1 1-16,1-1-1 0,2 0 0 15,2-2-2-15,1-2 2 16,1 2-4-16,0-2-1 16,0 0-1-16,0 1 4 15,0 0 0-15,6-1 2 16,1-1 3-16,2 1-3 16,0-1-1-16,-2 0-2 15,0 2-37-15,-2-1-50 16,-2 1-82-16,-1-1-154 15</inkml:trace>
  <inkml:trace contextRef="#ctx0" brushRef="#br1" timeOffset="-15864.08">16299 13729 529 0,'0'0'61'0,"0"0"11"16,0 0 14-16,0 0-29 16,0 0-44-16,0 0-11 15,-21 73-2-15,21-67-2 16,0-2-84-16,0-3-155 0</inkml:trace>
  <inkml:trace contextRef="#ctx0" brushRef="#br1" timeOffset="-15577.74">16415 13601 421 0,'0'0'131'0,"0"0"-100"0,0 0 84 15,0 0-25-15,0 0-55 16,0 0-25-16,-25 109-10 15,25-93-6-15,0-5-103 16,0-5-228-16</inkml:trace>
  <inkml:trace contextRef="#ctx0" brushRef="#br2" timeOffset="9230.98">23957 17390 117 0,'0'0'68'0,"0"0"-42"16,0 0 16-16,0 0 23 15,0 0-17-15,0 0-27 16,0 0 1-16,0-7 3 16,0 7 4-16,0-3 7 15,0 3-6-15,0 0 2 16,0-1-1-16,0 1-8 16,0-2-15-16,0 2-2 15,0-1-1-15,0-1-2 0,0 1-3 16,0-2 3-1,0 2-3-15,0-2 1 0,0 2 1 16,0 1-2-16,0-2 3 16,0 2 4-16,0-4 5 15,0 1-1-15,0 1-8 16,0-1 4-16,0 1 2 16,0 2-2-16,0 0 2 15,0 0 3-15,0 0-3 16,0 0 3-16,0 0-1 15,0 0-4-15,0 0 1 16,0 0-6-16,0 14 8 16,0 10 21-16,-7 8 3 15,-10 3-21-15,2 1-3 0,-2-4 1 16,3-1 5 0,-1-3 3-16,3-3-9 0,2-2 0 15,-1-4 4-15,2-2-4 16,3-4-5-16,1-4-3 15,2-6-2-15,3-2 0 16,0-1-1-16,0 0-6 16,0 0-35-16,0 0-4 15,0 0-13-15,0-7-23 16,8-3-39-16,0-4-60 16,1 1-247-16</inkml:trace>
  <inkml:trace contextRef="#ctx0" brushRef="#br2" timeOffset="9621.64">24015 17327 242 0,'0'0'124'0,"0"0"-64"0,0 0 19 16,0 0 12-16,0 0-15 16,0 0-27-16,-1 113-17 15,-5-80 20-15,-1 3-10 16,-1-3-2-16,0 3-12 15,1-6-7-15,-2 0 2 16,2 0-8-16,1-3 3 16,0-3-9-16,0-5-8 15,1-4 0-15,2-5-1 16,0-3-1-16,2-7-19 16,1 0-54-16,0 0-49 15,-2 0-90-15,1-3-115 16</inkml:trace>
  <inkml:trace contextRef="#ctx0" brushRef="#br2" timeOffset="9950.9">23904 17531 273 0,'0'0'91'0,"0"0"-72"16,0 0 31-16,0 0 12 15,0 0-13-15,0 0-11 16,6 0 8-16,2 5-2 15,1 1-10-15,0 1-11 16,3-1-12-16,-1-2-6 16,-4-1-5-16,1 0 0 15,0-3-53-15,-2 0-131 16</inkml:trace>
  <inkml:trace contextRef="#ctx0" brushRef="#br2" timeOffset="14005.57">24112 17272 256 0,'0'0'80'0,"0"0"-42"15,0 0 29-15,0 0 13 16,0 0-27-16,0 0-17 16,-1 0-3-16,1 0 2 15,0 0 3-15,-2 0-3 0,2 0-2 16,0 0 3-1,-1 0-12-15,1 0-4 0,0 0-5 16,0 0-7-16,0 0-3 16,0 0-2-16,0 0-1 15,0 0 3-15,0 0 2 16,0 0-7-16,0 0-3 16,0 0-6-16,0 0 5 15,0 0 4-15,4 0 0 16,1 0 0-16,-1 0 0 15,1 0-2-15,1 1 1 16,-2 0-3-16,1-1-2 16,-2 3 2-16,-2-1-1 15,2-1-2-15,-1 0-6 0,1 5 9 16,-2-6-2-16,1 3-10 16,-2 0 6-16,0 2-4 15,0 5-4-15,0-3 13 16,0 5 5-16,0-2 0 15,-2-2 2-15,-1 1 0 16,-1-4-1-16,1-1 0 16,0-1 0-16,0-2 2 15,1 1 1-15,2-2-4 16,0 0 0-16,0 0-5 16,0 0 2-16,0 0-13 15,0 0-14-15,0 0 1 16,0 0-18-16,0 0 33 15,3-3 7-15,2 2-4 16,1 1 10-16,-2 0-6 0,1 0 7 16,0 0 1-16,0 0-1 15,-2 0 0-15,0 5-1 16,0 4 2-16,-1-1 5 16,-2 2 7-16,0 1-6 15,0-2 1-15,0-2-2 16,0 2 9-16,0-6 6 15,0 1 8-15,-2-2 3 16,-1-2 4-16,-2 1-12 16,2-1-5-16,0 0-10 15,0 0-4-15,-1 0-5 16,3 0-1-16,-2 0-15 0,0 0-19 16,1 0-21-16,1 0-36 15,1-3-93-15,0 0-278 16</inkml:trace>
  <inkml:trace contextRef="#ctx0" brushRef="#br2" timeOffset="14336.31">24264 17413 82 0,'0'0'397'15,"0"0"-329"-15,0 0-21 16,0 0 69-16,0 0-14 15,0 0-62-15,-20 49-29 16,17-38-3-16,1-4-3 16,2-1-4-16,-1-2-1 15,1-4-21-15,0 2-95 0,0-2-139 16</inkml:trace>
  <inkml:trace contextRef="#ctx0" brushRef="#br2" timeOffset="15187.33">24346 17259 148 0,'0'0'164'16,"0"0"-107"-16,0 0-13 15,0 0 22-15,0 0-14 0,0 0-25 16,0 0-10-16,0 0 4 16,0 0-1-16,0 0-2 15,0 0 20-15,0 0-14 16,0 8 12-16,0 8 10 16,0 2-22-16,-5 1-11 15,-1 1-2-15,1-2 0 16,-1-3-2-16,3-3-1 15,2-4-2-15,1-2 5 16,0-2-8-16,0-4-1 16,0 0-1-16,0 0 3 15,0 0-4-15,0 0-3 0,0 0 2 16,3 0 1-16,4 0 3 16,-1 0-3-16,2 0-7 15,-1 0 5-15,-1 0 2 16,-1 0-7-16,-2 0-4 15,1 0-9-15,-1 0-20 16,0-3-33-16,3 2-60 16,-2-1-64-16,-1-2-159 15</inkml:trace>
  <inkml:trace contextRef="#ctx0" brushRef="#br2" timeOffset="15441.4">24432 17298 396 0,'0'0'121'16,"0"0"-83"-16,0 0 38 15,0 0 47-15,0 0-52 16,0 0-32-16,-35 85-6 15,31-69-3-15,-1-2-10 16,4-3-19-16,1-1-1 16,0-2-24-16,0-2-115 0,0-3-236 15</inkml:trace>
  <inkml:trace contextRef="#ctx0" brushRef="#br2" timeOffset="121661.62">3753 9140 304 0,'0'0'106'0,"0"0"-86"15,0 0 35-15,0 0 8 16,0 0-21-16,0 0-16 15,0 0-5-15,0 0 12 16,-1 0-3-16,1 0-13 16,0 0-6-16,0 0-10 15,0 0-1-15,0 0-1 16,0 0-17-16,0 0-22 16,0 0-4-16,0 0 13 15,0 0-13-15,0 0 1 16,0 0 22-16,0 0 16 15,0 0 4-15,0 0 1 16,0 0 8-16,0 0 11 16,0 0 8-16,0 0 16 0,0 0 7 15,-3 9 7-15,-2 7 17 16,-5 1-1-16,4 1-6 16,0-1-24-16,1-3-20 15,1-2-10-15,-2-2-9 16,3-3-4-16,0-2 0 15,0-2-44-15,3-3-118 16,0 0-221-16</inkml:trace>
  <inkml:trace contextRef="#ctx0" brushRef="#br2" timeOffset="121946.35">3892 9090 499 0,'0'0'300'0,"0"0"-263"15,0 0-2-15,0 0 42 16,0 0-8-16,0 0-29 15,-45 110-27-15,38-92-10 16,-2-1 1-16,3-4-4 0,0-3-32 16,3-4-84-16,0-3-144 15,0-3-236-15</inkml:trace>
  <inkml:trace contextRef="#ctx0" brushRef="#br2" timeOffset="122512.99">3959 8651 343 0,'0'0'128'0,"0"0"-81"16,0 0 41 0,0 0 10-16,0 0-16 0,0 0-36 15,0-1-11-15,0 2 27 16,0 15-25-16,-9 5-1 16,-1 6 19-16,-2-3-15 15,0-2-9-15,6-1-6 16,0-4-10-16,1-1-8 15,1-6-6-15,4-2-1 16,0-2 0-16,0-5-2 16,0 1-5-16,0-1 0 15,12-1-9-15,0 0-2 0,4 0 4 16,-1 0-5-16,-3-1-13 16,-1-3-21-16,-4 1-39 15,2 0-33-15,-3 0-78 16,-3 0-180-16</inkml:trace>
  <inkml:trace contextRef="#ctx0" brushRef="#br2" timeOffset="122751.23">4065 8722 669 0,'0'0'128'0,"0"0"-100"16,0 0 26-16,0 0 29 15,0 0 7-15,0 0-40 16,-25 122-31-16,20-94-14 16,4 1-5-16,-1-5-2 15,2-2-89-15,0-5-133 16</inkml:trace>
  <inkml:trace contextRef="#ctx0" brushRef="#br2" timeOffset="123508.02">4553 9014 556 0,'0'0'124'0,"0"0"-41"0,0 0 28 16,0 0 7-16,0 0-29 15,0 0-46-15,-28 58-16 16,20-44-15-16,5-1-4 16,-1-4-8-16,4 0-7 15,0-2-58-15,0-4-143 16,0-1-353-16</inkml:trace>
  <inkml:trace contextRef="#ctx0" brushRef="#br2" timeOffset="123778.23">4644 9001 487 0,'0'0'195'0,"0"0"-157"16,0 0 50-16,0 0 2 16,0 0-25-16,0 0-22 15,-39 113-32-15,32-96-9 16,1-3-2-16,3-2-11 15,0-7-101-15,3-3-220 16</inkml:trace>
  <inkml:trace contextRef="#ctx0" brushRef="#br2" timeOffset="124875.27">4790 8702 441 0,'0'0'251'16,"0"0"-219"-16,0 0 51 0,0 0-10 16,0 0-23-16,0 0-28 15,0 0-8-15,0 0 1 16,0 0 0-16,0-1-9 15,0-1-1-15,0-1-5 16,0-1-2-16,6 1-6 16,5-1-5-16,-2 0-1 15,2-1 3-15,-3 3 2 16,4 0 1-16,-2 1 5 16,-2 1 2-16,-4 0-2 15,1 0-1-15,-2 0 3 16,0 7 1-16,1 7 10 15,-4 2 6-15,0 1 1 0,0 1 16 16,-4-1 0 0,-4-2 2-16,-1-2 7 0,0-3-6 15,1-4-4-15,0 0-9 16,5-4-7-16,0 0-5 16,0-2-7-16,3 0-4 15,0 0-6-15,0 0-17 16,0 0-19-16,0 0-3 15,9-4-10-15,2-2-12 16,3 4 32-16,-3 2-8 16,5 0 14-16,-4 0 21 15,0 0-4-15,-3 0-1 16,0 6-1-16,-3 1 6 16,1 2 0-16,-2-1 8 0,-2 0 3 15,-3-1 11-15,0 2 18 16,0-4 7-16,0 1 2 15,0-2 9-15,-6 2 1 16,-4-2 1-16,-4-1-11 16,2 0-20-16,-1 0-5 15,-1-3-4-15,4 0-5 16,-1 0-5-16,2 0-2 16,-1 0-29-16,1 0-40 15,3-2-65-15,4-5-139 16</inkml:trace>
  <inkml:trace contextRef="#ctx0" brushRef="#br2" timeOffset="164913.81">16104 17414 157 0,'0'0'49'15,"0"0"-24"-15,1 0 40 16,-1 0-8-16,0 0-34 16,0 0-10-16,2 2 6 15,-2-2 12-15,0 0 8 16,0 0-3-16,0 0-5 15,0 0-4-15,0 0-4 0,0 0-6 16,0 0-9-16,1 1-7 16,-1-1 4-16,2 2-2 15,-1-2 2-15,1 0 1 16,-2 0-3-16,1 0 6 16,-1 0 3-16,0 0-2 15,0 0 0-15,0 0-7 16,0 0 3-16,0 0 4 15,0 0-4-15,0 0 5 16,0 0-6-16,0 0 3 16,0 0 3-16,0 0-2 15,0 0 9-15,0 0-1 16,0 0-10-16,0 0-5 0,0 0 3 16,0 0-3-16,0-3-2 15,-4 1-7-15,1 1 7 16,0 1 0-16,-2-3 0 15,0 3 0-15,0-1-2 16,-1 1 0-16,0 0 1 16,1 0-2-16,-1 0 2 15,2 0 1-15,-2 0-2 16,0 0 2-16,0 0-2 16,0 5 1-16,0-2 1 15,-1 3 0-15,4-4 0 16,-2 3 0-16,1-1-1 15,0 2 1-15,1-3 0 16,-1 3 0-16,-2 0 1 0,2 0 0 16,-1 1 3-16,-1 0 2 15,3-2-6-15,-1 1 2 16,1 0 3-16,-1 1-1 16,2 0 2-16,-3 0-1 15,1 3-2-15,2 0 14 16,-1 1 0-16,2-1-12 15,-1-2-4-15,1 0-1 16,1 1 2-16,0 0-1 16,0-1 1-16,0 1 8 15,0-1-4-15,0-1-1 16,0 0-1-16,0 1-1 16,0-3 2-16,0 2 0 0,1 0 0 15,2-3-4-15,-1 2 0 16,1 0 1-16,1 1 2 15,-1-3-4-15,1 0 2 16,0-1-1-16,-1 0 1 16,-2-1 3-16,2 0-5 15,-1 1 2-15,-1 0-1 16,2 0-1-16,0-1 1 16,0 1 0-16,0-1 0 15,0 0 0-15,3-2-1 16,-2 0 6-16,3 0-5 15,0 0-1-15,-1 0 6 0,1 0-5 16,1 0 0-16,-2 0-1 16,3 0 0-16,-2 0 0 15,-2 0-1-15,1 0-3 16,-3 0 0-16,1 0 2 16,-1 0 0-16,0 0 2 15,-1 0-2-15,-1 0 2 16,2 0 0-16,0 0-2 15,-2 0 1-15,1 0 1 16,-1 0 0-16,1 0 2 16,-2 0-1-16,0 0-1 15,2 0 0-15,-2 0 0 16,0 0 0-16,1 0 0 16,-1 0 0-16,0 0-1 15,0 0 0-15,0 0 1 0,0 0 0 16,0 0-1-16,0 0 0 15,0 0-18-15,0 0-62 16,2 0-173-16</inkml:trace>
  <inkml:trace contextRef="#ctx0" brushRef="#br2" timeOffset="170313.99">17836 10971 34 0,'0'0'154'15,"0"0"-107"-15,0 0-13 16,0 0-1-16,0 0 20 16,0 0-19-16,0 0-26 15,-2 0-8-15,2 0 1 16,0 0 3-16,0 0 2 15,0 0-2-15,0 0-3 0,-1 0-1 16,-1 0-42-16,2 0-61 16,-1 0-41-16</inkml:trace>
  <inkml:trace contextRef="#ctx0" brushRef="#br2" timeOffset="170628.63">17836 10971 191 0,'-17'0'78'0,"17"0"11"16,0 0-13 0,0 0-5-16,0 0-14 0,0 0-12 15,0 0-16-15,0 2 5 16,0-2 6-16,0 2 2 15,0 2-8-15,0 4 17 16,0 3-15-16,0-1 3 16,0 4-10-16,0 0-21 15,0 0-5-15,0 0 1 16,2 0-4-16,-2 1-14 16,0-3-59-16,0 1-73 15,0-1-65-15,0 1-109 16</inkml:trace>
  <inkml:trace contextRef="#ctx0" brushRef="#br2" timeOffset="170985.76">17801 11383 186 0,'0'0'51'0,"0"0"-5"16,0 0 14-16,0 0-9 0,0 0 16 16,0 0 12-16,3 17-16 15,-3-12-11-15,0 4 9 16,0-3-15-16,0 2 8 15,0 1-31-15,0-2 7 16,0 3-8-16,0 0-4 16,0-2-12-16,0 2-4 15,0 0-2-15,2-2 0 16,1 3-10-16,-1-1-70 16,-1 2-116-16,-1-2-87 15</inkml:trace>
  <inkml:trace contextRef="#ctx0" brushRef="#br2" timeOffset="171358.31">17858 11817 338 0,'0'0'50'0,"0"0"28"15,0 0 5-15,0 0-15 16,0 0-4-16,0 0-21 15,0 49-3-15,2-41-10 16,-1 2-7-16,1 2-14 16,-1-3-8-16,-1 1 0 15,0 1-2-15,0 0 0 16,0 1-38-16,0-1-49 16,0 1-70-16,0-1-100 15</inkml:trace>
  <inkml:trace contextRef="#ctx0" brushRef="#br2" timeOffset="171713.57">17858 12261 125 0,'0'0'215'16,"0"0"-160"-16,0 0 51 0,0 0-15 16,0 0-10-16,0 0-29 15,-9 55-8-15,9-44-9 16,0-1-12-16,0 0-8 15,0 0-7-15,0-1-6 16,0 3-1-16,0-2-1 16,0 0 0-16,0 0-35 15,0-2-106-15,0-1-71 16,0 3-133-16</inkml:trace>
  <inkml:trace contextRef="#ctx0" brushRef="#br2" timeOffset="172038.9">17845 12680 302 0,'0'0'91'15,"0"0"-31"-15,0 0 13 16,0 0 4-16,0 0 1 16,0 0-13-16,0 29-7 15,0-20-17-15,0 0-18 0,0-1-9 16,0 1-1 0,-3 2-5-16,3 1-4 0,-2 0-2 15,1-1-4-15,1-1-6 16,0-1-87-16,0 3-71 15,0-1-64-15,-2-2-178 16</inkml:trace>
  <inkml:trace contextRef="#ctx0" brushRef="#br2" timeOffset="172416.78">17803 13130 266 0,'0'0'128'15,"0"0"-93"-15,0 0 33 16,0 0-5-16,0 0-1 16,0 0-15-16,0 27-14 15,0-23-7-15,0 3-8 16,0-3 10-16,0 2-6 0,0 3-13 16,0-2-5-16,0 0-3 15,0 0-1-15,0 0-7 16,0 0-55-16,0 1-33 15,0 1-23-15,0-1-59 16,0-1 20-16</inkml:trace>
  <inkml:trace contextRef="#ctx0" brushRef="#br2" timeOffset="172863.37">17792 13553 229 0,'0'0'262'0,"0"0"-248"0,0 0-5 15,0 0 29-15,0 0 16 16,0 0-19-16,-10 27-5 16,10-24-10-16,0 1-8 15,0 4-12-15,-1-2-8 16,1 3-29-16,0-1 35 16,0 2-67-16,0 0-68 15,0-1-64-15</inkml:trace>
  <inkml:trace contextRef="#ctx0" brushRef="#br2" timeOffset="173667.7">17883 14289 119 0,'0'0'191'0,"0"0"-139"15,0 0 23-15,0 0 13 16,0 0-4-16,0 0-16 16,0-10-8-16,0 10-4 15,0 0-1-15,0 0-2 16,0 0 1-16,0 0-21 16,0 4-13-16,0 6 10 15,0 2 9-15,0 3-24 16,2 1-12-16,-1-2-3 15,1 0-5-15,1-3-82 0,1-2-172 16,-2 1-254-16</inkml:trace>
  <inkml:trace contextRef="#ctx0" brushRef="#br2" timeOffset="174094.01">17831 14697 385 0,'0'0'49'16,"0"0"1"-16,0 0 28 15,0 0 2-15,0 0-12 16,0 0 0-16,0 44-16 0,0-31 19 15,0-1-34 1,-1 3-33-16,1 1-1 0,0 0-1 16,0-3-2-16,0 3-7 15,0-2-17-15,0-1-166 16,0 0-34-16,0-2-214 16</inkml:trace>
  <inkml:trace contextRef="#ctx0" brushRef="#br2" timeOffset="174508.2">17807 15265 286 0,'0'0'199'0,"0"0"-172"15,0 0 36-15,0 0 20 0,0 0-9 16,0 0 1-1,0 34-4-15,0-25-28 0,0 1 13 16,0 2 25-16,0 1-68 16,0 1-11-16,0 3 15 15,0 0-14-15,0-1-2 16,0-3-1-16,0-1-55 16,0 0 13-16,0-2-105 15,0 0-80-15,0 1 104 16,0-2-50-16</inkml:trace>
  <inkml:trace contextRef="#ctx0" brushRef="#br2" timeOffset="174963.77">17860 15893 218 0,'0'0'178'0,"0"0"-167"0,0 0 42 16,0 0 40-16,0 0-15 16,0 0-17-16,1 24 7 15,-1-21-3-15,0 1-18 16,0-1-13-16,0 1-9 15,0 1 1-15,0-2-21 16,0 2-4-16,0-2-1 16,-1 1-35-16,-1 0-26 15,2-1-82-15,0 1-92 16,-1 1-147-16</inkml:trace>
  <inkml:trace contextRef="#ctx0" brushRef="#br2" timeOffset="175484.96">17834 16377 260 0,'0'0'120'0,"0"0"-51"15,0 0 13-15,0 0-6 16,0 0 10-16,0 0 3 15,-1 40-75-15,1-32 18 16,-3-4 2-16,0 3-23 16,1 0-10-16,-1-1 1 15,3 0-2-15,-1 0-5 16,1-2-32-16,0-1-67 16,0 1-77-16,0-2-126 15</inkml:trace>
  <inkml:trace contextRef="#ctx0" brushRef="#br2" timeOffset="175916.06">17818 16700 160 0,'0'0'380'0,"0"0"-328"15,0 0 11-15,0 0 33 16,0 0-9-16,0 0-34 16,-23 52 3-16,23-42 15 15,0 0-51-15,0 0 1 16,0 3 19-16,0-2-31 16,0 1-8-16,0 1 2 15,0-6-3-15,0 2-4 0,0-4-6 16,0 0-111-1,0-1 13-15,0-3-4 0,2 2-49 16,1 1-105-16</inkml:trace>
  <inkml:trace contextRef="#ctx0" brushRef="#br2" timeOffset="176363.6">17831 17008 404 0,'0'0'148'15,"0"0"-126"-15,0 0 30 16,0 0 10-16,0 0-18 16,0 0-8-16,0 22 4 15,0-16-13-15,0 0-10 16,0 1 3-16,0 3 4 15,0-2 0-15,0 2 36 0,0 0-60 16,-1 1 1-16,1 0-1 16,0 2-2-16,0-3-71 15,0 0 14-15,0 0 20 16,0-2-213-16,0 1-43 16,0 1 169-16,0-3 79 15</inkml:trace>
  <inkml:trace contextRef="#ctx0" brushRef="#br2" timeOffset="176813.31">17794 17495 387 0,'0'0'73'0,"0"0"-24"0,0 0 14 15,0 0-15-15,0 0 3 16,0 0-12-16,-13 56-5 16,13-48-1-16,0 1 6 15,0-5-1-15,0 2-30 16,0 0-6-16,0-2-1 15,0 1-1-15,0 0 0 16,0-2-35-16,0-2-54 16,0-1-110-16,0 0-220 15</inkml:trace>
  <inkml:trace contextRef="#ctx0" brushRef="#br2" timeOffset="180440.62">10109 13663 256 0,'0'0'14'0,"0"0"-14"0,0 0-6 16,0 0-78-16,0 0-70 15</inkml:trace>
  <inkml:trace contextRef="#ctx0" brushRef="#br2" timeOffset="180906.6">10942 13659 349 0,'0'0'67'0,"0"0"-61"16,0 0 76-16,0 0 17 15,0 0-43-15,0 0-19 16,108 2-10-16,-91-2-27 16,1 0 0-16,-6 0 0 15,1 0-12-15,-4 0-32 16,2 2-3-16,3-2-32 15,0 0-21-15,4 0-34 16</inkml:trace>
  <inkml:trace contextRef="#ctx0" brushRef="#br2" timeOffset="181263.57">11759 13666 369 0,'0'0'133'0,"0"0"-88"0,0 0-37 16,0 0 32-16,0 0-11 16,0 0-19-16,121 0-3 15,-100 0 25-15,4 0-18 16,-4 0 19-16,-2 0-33 16,-2 2-13-16,1 1-23 15,-2-1-6-15,2 1 13 16,-1-2-246-16,-3-1-50 15</inkml:trace>
  <inkml:trace contextRef="#ctx0" brushRef="#br2" timeOffset="181711.03">13078 13677 308 0,'0'0'119'0,"0"0"-119"16,0 0 0-16,0 0 9 15,0 0 8-15,0 0 5 16,52-2 16-16,-46-1 2 15,-2 2-10-15,1-2-4 16,0 0-13-16,4 1-13 16,2-2-5-16,0 3-23 15,1-2-3-15,6 1-91 16,2 1-123-16</inkml:trace>
  <inkml:trace contextRef="#ctx0" brushRef="#br2" timeOffset="182131.6">14361 13713 291 0,'0'0'133'15,"0"0"-102"-15,0 0 23 16,0 0-16-16,0 0 37 15,0 0 5-15,93 7-72 16,-86-7-3-16,0 0 6 16,2 0 4-16,2 0-9 15,4 0 19-15,-3 0-12 16,1 0-13-16,-2 0-30 16,3 0-3-16,3 0-37 15,5-1 5-15,0-2-42 0,1 1 28 16</inkml:trace>
  <inkml:trace contextRef="#ctx0" brushRef="#br2" timeOffset="182523.41">15343 13723 23 0,'0'0'272'15,"0"0"-241"-15,0 0 14 16,0 0 38-16,0 0 8 15,0 0-68-15,130 0 24 16,-111 0-35-16,2 0 28 16,1 0 36-16,5 0-50 15,1 1 10-15,2 2-25 16,2-1 1-16,-1-1-8 16,0-1-4-16,2 3-2 0,-2-2-7 15,1 0-16-15,1 1-41 16,-2-2-45-16,0 0-47 15,1 0-125-15</inkml:trace>
  <inkml:trace contextRef="#ctx0" brushRef="#br2" timeOffset="182905.43">16760 13750 189 0,'0'0'141'0,"0"0"-134"16,0 0 27-16,0 0 11 16,0 0-25-16,0 0 9 15,182 5 8-15,-152-5-5 16,0 0-13-16,-2 0 9 0,2 0-13 16,-2 0-15-16,-1 0-1 15,0 0-11-15,-1 2-16 16,0-1-28-16,4 0-20 15,-2 3-34-15,2-4-87 16</inkml:trace>
  <inkml:trace contextRef="#ctx0" brushRef="#br2" timeOffset="183198.92">17745 13747 220 0,'0'0'56'0,"0"0"-56"16,0 0-20-16,0 0-81 15,0 0 36-15,0 0 63 0</inkml:trace>
  <inkml:trace contextRef="#ctx0" brushRef="#br2" timeOffset="183526.96">17921 13630 388 0,'0'0'41'0,"0"0"10"16,0 0 15-16,0 0-3 16,0 0-39-16,0 0-14 15,106-22-2-15,-85 21 0 16,1-1-7-16,6 2-1 16,0 0-7-16,4 0-8 15,-2 0-1-15,-3 0-40 16,3 0-5-16,-2-1-37 15,0 1-60-15</inkml:trace>
  <inkml:trace contextRef="#ctx0" brushRef="#br2" timeOffset="183877.81">18522 13610 294 0,'0'0'182'0,"0"0"-178"16,0 0 4-16,0 0 3 0,0 0 36 15,0 0-15-15,116 3-14 16,-92-3 0-16,0 1-16 16,0 0-2-16,-1-1-4 15,0 3-10-15,1-3-16 16,-3 2-16-16,1-1-31 16,1 2-15-16,-3-2 6 15,-1 2-5-15,-2-3-85 16</inkml:trace>
  <inkml:trace contextRef="#ctx0" brushRef="#br2" timeOffset="184203.53">19411 13696 336 0,'0'0'40'0,"0"0"-22"16,0 0 38-16,0 0-9 16,0 0-12-16,0 0 14 15,205 10 0-15,-179-9-15 16,3 1-17-16,-1 0-14 15,0 0-3-15,2 1-12 0,-1 1 3 16,-1-1-13-16,-1 1 1 16,0-1-38-16,1 1-8 15,0-3-56-15,-2-1-219 16</inkml:trace>
  <inkml:trace contextRef="#ctx0" brushRef="#br2" timeOffset="184571.86">20433 13707 333 0,'0'0'76'15,"0"0"-13"-15,0 0 14 16,0 0-52-16,0 0-14 16,0 0 5-16,148-17-2 15,-121 14-2-15,1 3 16 16,2 0-5-16,1 0-10 15,1 0-13-15,-3 0-11 0,0 0-11 16,-2 0-9-16,-1 0-55 16,0 0-27-16,-2 0-60 15,0-3-82-15</inkml:trace>
  <inkml:trace contextRef="#ctx0" brushRef="#br2" timeOffset="184931.25">21118 13663 447 0,'0'0'47'0,"0"0"-27"16,0 0 6-16,0 0 0 15,0 0 11-15,0 0-17 16,67-10-5-16,-49 10 16 16,5 0-28-16,-1 0 1 15,3 0-3-15,2 0 0 16,4 0-1-16,2 0-7 15,3 0-26-15,0 0-37 0,-2 0-22 16,-1 0-28 0,-2 0-142-16</inkml:trace>
  <inkml:trace contextRef="#ctx0" brushRef="#br2" timeOffset="185761.84">22462 13675 499 0,'0'0'65'0,"0"0"8"15,0 0-18-15,0 0 4 0,0 0 7 16,0 0-16-16,57-4-1 16,-30 4-10-16,1 0-27 15,3-2-6-15,-1 2-3 16,0-1-3-16,-2-1-6 16,1 2-16-16,-2-2-36 15,2-1-63-15,4 0-63 16,2-2-10-16,-1 0-54 15</inkml:trace>
  <inkml:trace contextRef="#ctx0" brushRef="#br2" timeOffset="186213.37">23692 13682 350 0,'0'0'118'16,"0"0"-75"-16,0 0 29 15,0 0-39-15,0 0-8 16,0 0 12-16,86 0-12 15,-70 0-14-15,0 0-5 16,1 0-6-16,-2 0 0 16,2 0-11-16,-2 0-38 0,1 0-43 15,-1 0-29 1,0 0-44-16,-2 0-13 0</inkml:trace>
  <inkml:trace contextRef="#ctx0" brushRef="#br2" timeOffset="186747.26">24678 13704 348 0,'0'0'153'0,"0"0"-98"16,0 0 27-16,0 0-25 15,0 0-20-15,0 0 7 16,77-11-18-16,-63 9-10 16,2 2-11-16,1-1-5 15,-1 0 1-15,-1-1-1 16,1 1-8-16,5-1-26 16,-1 0-47-16,2-1-52 15,0-1-19-15,-2 0-128 16</inkml:trace>
  <inkml:trace contextRef="#ctx0" brushRef="#br2" timeOffset="187244.47">25575 13625 129 0,'0'0'334'0,"0"0"-325"15,0 0 10-15,0 0 25 16,0 0 24-16,0 0 3 15,79 0-16-15,-66 0-14 0,2 0-20 16,0 0-17-16,0 0-3 16,0 0-1-16,1 0 0 15,-1 0-3-15,1 0-12 16,-1 0-18-16,0 0-33 16,-1 0-4-16,2 0-89 15,-2 0-41-15</inkml:trace>
  <inkml:trace contextRef="#ctx0" brushRef="#br2" timeOffset="187617.18">26119 13644 377 0,'0'0'77'16,"0"0"10"-16,0 0 5 0,0 0-8 15,0 0-22-15,0 0-17 16,83 0-8-16,-70 0-21 16,-2 0-1-16,0 0-10 15,-2 0-5-15,1 0-2 16,-2 0-10-16,-2 0-18 16,-3 0-72-16,-3 0-62 15,0 0-170-15</inkml:trace>
  <inkml:trace contextRef="#ctx0" brushRef="#br2" timeOffset="190407.4">1745 15731 118 0,'0'0'152'0,"0"0"-136"15,0 0 25-15,0 0 40 0,0 0-35 16,0 0-18-16,0 0 1 16,33 0 0-16,-32 0-4 15,1 0-8-15,-2 0-16 16,3 0-1-16,0 0-31 15,3 0-81-15,6 0-93 16</inkml:trace>
  <inkml:trace contextRef="#ctx0" brushRef="#br2" timeOffset="190734.54">2245 15726 122 0,'0'0'65'0,"0"0"-63"16,0 0 1-16,0 0 29 15,0 0-7-15,0 0 8 16,125-21-4-16,-104 20-6 16,-1-1-4-16,-1 2 3 15,2 0-12-15,-3 0-7 16,-2 0-3-16,1 0 0 16,-1 0-20-16,2 0-117 0,-2-2-71 15</inkml:trace>
  <inkml:trace contextRef="#ctx0" brushRef="#br2" timeOffset="191217.08">3040 15672 70 0,'0'0'42'15,"0"0"-15"-15,0 0 117 16,0 0-52-16,0 0-84 0,0 0 80 16,108 21-22-16,-91-17-61 15,0 0-1-15,1-1 12 16,1 1-13-16,-4 0-1 15,1 0 0-15,-2 2 1 16,-5-3-1-16,6 3-1 16,-5-3-1-16,1 2 0 15,-1-2-13-15,4 0-21 16,0-2-78-16,0-1-21 16</inkml:trace>
  <inkml:trace contextRef="#ctx0" brushRef="#br2" timeOffset="191848.19">4402 15722 471 0,'0'0'167'16,"0"0"-160"-16,0 0-3 15,0 0 28-15,0 0 40 16,0 0-61-16,139-4-7 15,-118 4 8-15,1 0 12 16,-1 0-12-16,2 0-4 16,-1 0-8-16,0 0-3 15,-2 0-19-15,4 0-66 16,1 0-71-16,0 0 3 0,-1 0-91 16</inkml:trace>
  <inkml:trace contextRef="#ctx0" brushRef="#br2" timeOffset="192360.73">6103 15724 258 0,'0'0'117'0,"0"0"-107"0,0 0 32 16,0 0 23-16,0 0-29 15,0 0-13-15,154 1-1 16,-124-1 15-16,1 0-19 16,0 0-11-16,2 0-4 15,-3 0-3-15,1 0-5 16,-1 0-33-16,3 0-36 16,-2 0-26-16,-1 0-123 15</inkml:trace>
  <inkml:trace contextRef="#ctx0" brushRef="#br2" timeOffset="192830.2">7925 15786 228 0,'0'0'85'16,"0"0"-68"-16,0 0 40 16,0 0 3-16,0 0 1 15,0 0-1-15,185 5-2 16,-148-5-13-16,0 0 9 0,2 0-10 15,0 0-25 1,4 0-19-16,-4 0-10 0,6 0-28 16,1 0-36-16,2 0-26 15,1-4-56-15,3 1-147 16</inkml:trace>
  <inkml:trace contextRef="#ctx0" brushRef="#br2" timeOffset="193340.18">10149 15791 229 0,'0'0'220'0,"0"0"-188"0,0 0 53 15,0 0-8-15,0 0-16 16,0 0 0-16,15-5-2 16,-7 3-19-16,0-1-13 15,0 1-12-15,-2 0-3 16,2 2-12-16,-4 0 0 15,2 0-1-15,-2 0-6 16,4 0-10-16,1 0-3 16,7 0-23-16,2-1-9 15,5-2 27-15,-1 0-99 16,0-1-27-16,-4 0-120 16</inkml:trace>
  <inkml:trace contextRef="#ctx0" brushRef="#br2" timeOffset="193846.4">11212 15749 235 0,'0'0'266'0,"0"0"-216"0,0 0 6 15,0 0-32-15,0 0-11 16,0 0 5-16,37 0-9 15,-31 0-2-15,1 0 4 16,1 0 4-16,1 0-15 16,4 0 0-16,1 0-23 15,3-1 8-15,0-1-31 16,1 2-83-16,-2-1-54 16</inkml:trace>
  <inkml:trace contextRef="#ctx0" brushRef="#br2" timeOffset="194475.26">12535 15824 247 0,'0'0'159'0,"0"0"-133"16,0 0 24-16,0 0-3 15,0 0 13-15,0 0 15 16,33-11 4-16,-26 11-12 16,3 0-24-16,-2 0-22 15,0 0-16-15,-2 0-5 16,4 0 0-16,0 0 0 15,4 0-6-15,7 0-2 16,1 0 6-16,3 0-1 16,-2 0-53-16,2 0 19 0,-1 0-1 15,1 0-28-15,2 0-14 16,0 0-107 0,-3 0-47-16</inkml:trace>
  <inkml:trace contextRef="#ctx0" brushRef="#br2" timeOffset="195100.69">14363 15738 397 0,'0'0'163'15,"0"0"-143"-15,0 0 41 16,0 0-42-16,0 0-14 0,0 0-5 15,89 0 0-15,-76 0 4 16,1-2-4-16,1 0-2 16,0 2 2-16,5 0-1 15,0-2 0-15,5 2-20 16,2 0-90-16,0-1 0 16,-3-1-157-16</inkml:trace>
  <inkml:trace contextRef="#ctx0" brushRef="#br2" timeOffset="195829.34">15622 15776 251 0,'0'0'249'15,"0"0"-197"-15,0 0 47 16,0 0-22-16,0 0-16 16,0 0-4-16,44 0-21 15,-35 0-6-15,0 0-5 16,3 0-10-16,-3-1-10 16,2 1-5-16,-1-2 0 15,-1 1 0-15,2 1-9 16,0 0-8-16,0 0-3 0,-2 0-1 15,1 0-6-15,-2 0-10 16,-2-2-40-16,1 2-2 16,2-1-30-16,3 1-25 15,0 0-101-15,4-1 113 16</inkml:trace>
  <inkml:trace contextRef="#ctx0" brushRef="#br2" timeOffset="196348.57">16736 15761 422 0,'0'0'109'16,"0"0"-100"-16,0 0 20 16,0 0-26-16,0 0 1 15,0 0 5-15,60 0 5 16,-50 0 2-16,-4 0-5 15,2 0-7-15,-1 0-3 16,5 0 1-16,-1 0 0 16,-1 0-2-16,0 0-12 15,-1 0-40-15,6 0 16 16,2 0-62-16,0 0-64 16,-1 0-52-16</inkml:trace>
  <inkml:trace contextRef="#ctx0" brushRef="#br2" timeOffset="196894.86">17804 15811 117 0,'0'0'329'0,"0"0"-250"15,0 0 33-15,0 0-45 16,0 0-20-16,0 0 9 15,82 0-17-15,-62 0-26 16,4 0 31-16,3 0-35 16,-1 0-7-16,3 3-2 15,-1 1 1-15,3 1-1 16,1-1 0-16,1 2-6 16,1-2-12-16,-3-2-23 15,2 2-41-15,-3-4-8 0,0 0-96 16,0 0-153-1</inkml:trace>
  <inkml:trace contextRef="#ctx0" brushRef="#br2" timeOffset="197749.3">19446 15775 408 0,'0'0'207'16,"0"0"-158"-16,0 0 50 16,0 0-17-16,0 0-18 15,0 0-6-15,58 0-19 16,-37 0-3-16,-1 0-8 15,3 0-14-15,2 0 0 0,1 4-3 16,0 0-7-16,1 0-4 16,0 0-3-16,-1-1-23 15,1 0-25-15,-1 0-13 16,3-2-9-16,0-1-16 16,4 0-33-16,3 0-44 15,1 0-99-15</inkml:trace>
  <inkml:trace contextRef="#ctx0" brushRef="#br2" timeOffset="198339.97">20917 15816 472 0,'0'0'130'0,"0"0"-84"0,0 0 53 15,0 0-9-15,0 0 7 16,0 0 13-16,72-1-58 16,-55 1-28-16,2 0-14 15,7 0-7-15,2 0 1 16,9 0 7-16,2 0-11 15,3 0 0-15,0 1 0 16,1 1-9-16,1 2-11 16,0-3-20-16,-2-1-21 15,-1 0-48-15,-3 0-67 16,-7 0-144-16</inkml:trace>
  <inkml:trace contextRef="#ctx0" brushRef="#br2" timeOffset="198929.29">22279 15779 344 0,'0'0'169'0,"0"0"-136"16,0 0 29-16,0 0-1 0,0 0 7 15,0 0 22-15,43-34-31 16,-32 34-11-16,2 0-4 16,5 0-8-16,6 0-2 15,5 0-3-15,6 0 0 16,1 0-29-16,3 0-2 16,7 1 0-16,0 2-3 15,6 0-11-15,0 1-10 16,0-1-22-16,-2 1-23 15,-3 1-24-15,-5-1-19 16,-4 0-87-16,-7-3-110 16</inkml:trace>
  <inkml:trace contextRef="#ctx0" brushRef="#br2" timeOffset="199461.52">23641 15850 326 0,'0'0'71'15,"0"0"-47"-15,0 0 13 16,0 0 26-16,0 0 23 0,0 0-1 16,43-16-6-1,-38 16-9-15,-1 0-26 0,2 0-8 16,1 0-15-16,3 0-8 16,-1 0-1-16,1 0-10 15,0 0 2-15,2 0-4 16,3 0 0-16,2 0 0 15,4 0-6-15,1 0-10 16,5 0 13-16,1 0-54 16,2 0 18-16,3 0-52 15,-1 0-26-15,0 0-25 16,-2 0-54-16</inkml:trace>
  <inkml:trace contextRef="#ctx0" brushRef="#br2" timeOffset="200074.26">24929 15804 461 0,'0'0'52'0,"0"0"-7"16,0 0 16-16,0 0-10 16,0 0-4-1,0 0-3-15,72-4-14 0,-52 4-14 0,4 0-7 16,0 0-2-16,2 0-2 16,4 0 4-16,2 0-5 15,0 0 3-15,0 0-7 16,-2 0-5-16,-2 0-28 15,-3 0-12-15,-4-1-10 32,-3 1-13-32,-4 0-25 15,-4 0-47-15,-6 0-100 0</inkml:trace>
  <inkml:trace contextRef="#ctx0" brushRef="#br2" timeOffset="200891.44">26041 15783 115 0,'0'0'196'0,"0"0"-190"15,0 0 3-15,0 0 20 16,0 0 33-16,0 0 23 15,-21 0 0-15,21 0-29 0,0 0-29 16,0 0 2-16,0 0-4 16,0 0-4-16,0 0 10 15,2 0-4-15,9 0 5 16,5 0-3-16,4 0-7 16,3 0-7-16,7 0 2 15,4 0-3-15,8 0-1 16,1 0-8-16,3 0-4 15,-4 0 1-15,-3 0-2 16,0 0 3-16,-2 0-2 16,-1 0-1-16,-2-2 0 15,-2-3 0-15,-7 1-4 0,-5 1-4 16,-4 3-18-16,-3 0 15 16,2 0-4-16,-1 0-7 15,-1 0 4-15,-1 1-46 16,1 2-75-16,-4 0-129 15</inkml:trace>
  <inkml:trace contextRef="#ctx0" brushRef="#br2" timeOffset="-213500.67">1801 7215 125 0,'0'0'173'15,"0"0"-134"-15,0 0 30 0,0 0 6 16,0 0 6-16,0 0-31 16,0 0-28-16,0 0-5 15,0 0 5-15,0 0 4 16,0 0 0-16,0 0-2 15,0 0-3-15,0 0-8 16,0 0 0-16,0 0 1 16,0 0 0-16,0 0 3 15,0 0 2-15,0 0-2 16,0-2 6-16,0 1-6 16,0-2-5-16,0 2-6 15,-2-1-2-15,-1-1-1 16,0 1 2-16,0 2-3 15,-3-2-1-15,3 2-1 16,-2 0 0-16,-3 0 0 0,2 0-1 16,1 0 1-16,-1 0 0 15,3 0-1-15,0 0 1 16,0 0 0-16,-4 0 0 16,4 0 0-16,-3 3-1 15,1 1 1-15,-1-1 1 16,2 1 0-16,0-1 3 15,-1 1 1-15,2 2 0 16,-3 0-1-16,3 0-3 16,0-1 1-16,0 2-2 0,-2 0 2 15,1-1-1 1,1 2-1-16,2 0 6 0,-2-1 3 16,1 2-1-16,1 0 2 15,-1 1-1-15,2-2-4 16,0 2 3-16,0-2-6 15,0 1 4-15,0 0 0 16,0-2 2-16,0 3 1 16,0-2-1-16,2 0-1 15,2-1 1-15,2 2-4 16,3-2 4-16,-3-1-2 16,3-2-4-16,0-3 0 15,1-1-2-15,-1 0 0 0,-1 0 0 16,2 0-1-1,-1 0-1-15,-1 0 2 0,-2 0 1 16,1 0 3-16,-4-4-4 16,0 1 0-16,0-2 4 15,0-1-1-15,3-1 1 16,-3 1-2-16,0-2 0 16,1 3 2-16,-2-2-1 15,-1-2-2-15,1 2 0 16,-2 1-1-16,1 1 0 15,1-2 0-15,-2-1 0 16,1 1-1-16,-1-3-2 16,0 1 2-16,0 1 1 15,0 1 0-15,0-1-1 0,0 0-1 16,0 0 2 0,0 0-1-16,0 1 0 0,0 1 1 15,0 0-1-15,0 2-2 16,0 3-2-16,0-1 5 15,-1 1 0-15,-2-1 1 16,0 2-1-16,-1-1-3 16,-1-2 3-16,-1 2-3 15,3 0-6-15,0-1-8 16,-2 2-25-16,1-2-15 16,-2 2-28-16,0 0-33 15,2 0-96-15,-1 0-209 16</inkml:trace>
  <inkml:trace contextRef="#ctx0" brushRef="#br2" timeOffset="-212696.11">1978 7591 276 0,'0'0'148'0,"0"0"-97"16,0 0 27-16,0 0 12 16,0 0-7-16,0 0-26 15,0 0-13-15,0 0 0 16,0 0-12-16,0 0 3 15,0 8-1-15,0 7 3 16,-6 13 18-16,0 8-15 16,-2 6-13-16,-3 5 21 15,0-4-24-15,-2-3-10 16,4-4 3-16,1-3-13 16,2-7 0-16,2-7-3 15,1-5-1-15,2-6 0 16,1-2-3-16,0-6-23 0,0 0-43 15,0 0-52 1,0-8-48-16,8-12-88 0,4-4-222 16</inkml:trace>
  <inkml:trace contextRef="#ctx0" brushRef="#br2" timeOffset="-211882.02">2011 7671 343 0,'0'0'285'0,"0"0"-235"16,0 0 18-16,0 0 24 15,0 0-29-15,0 0-23 16,-3-5-20-16,3 4-7 16,0 0-6-16,0 1-7 15,0-2-11-15,0 2-2 16,0-1 3-16,6-1 9 15,4-1 1-15,-4 1-1 0,3 2 1 16,-1 0 0-16,-1 0 0 16,-1-2 0-16,0 2 0 15,0 0 0-15,3 0-5 16,-5 0 5-16,-1 0 0 16,0 2 10-16,-1 5-1 15,-1 1-3-15,-1 2 9 16,0 1 13-16,0 2 0 15,0-1 0-15,-3 0-2 16,-6-3-3-16,-1-1-3 16,4-1-5-16,-3-4-5 15,7 1-5-15,-2-3-5 0,2-1 0 16,2 0-6-16,0 0-2 16,0 0-9-16,0 0-14 15,0 0-10-15,2 0-23 16,4 0 25-16,3-1 9 15,6 0 8-15,-3 1 0 16,-3-3-1-16,1 3 6 16,-4 0 15-16,2 0-12 15,-2 0 8-15,-2 4 6 16,-1 3 16-16,0 2 9 16,-3 0-1-16,0 0-3 15,0 2 13-15,0-3-5 16,-4 1 2-16,-4-2 2 0,-1 0 0 15,0-1-8 1,-1-2-8-16,1 1-5 0,1-4-1 16,-2-1-5-16,1 0-6 15,0 0-4-15,1 0-18 16,1 0-16-16,0-3-33 16,4-4-61-16,1 0-133 15,2 0-148-15</inkml:trace>
  <inkml:trace contextRef="#ctx0" brushRef="#br2" timeOffset="-210716.25">2009 7658 279 0,'0'0'122'0,"0"0"-73"16,0 0 16-16,0 0 20 15,0 0-13-15,0 0-22 16,35-10-13-16,-27 8 4 15,0 2-2-15,1 0-18 16,0 0-1-16,0 0-5 16,-2 0-8-16,1 0 6 15,2 0 1-15,1 8-2 16,-5 2 5-16,1 2 9 16,-1 1-2-16,-2 1-1 15,-2-2-7-15,-2 0-4 16,0-1 4-16,0-1 1 0,0 0-7 15,-5 0-2 1,-3-1-1-16,-1 0-2 0,-2 0 0 16,1-2-1-16,1-2-3 15,-3 1-1-15,0-2 0 16,-3 0-2-16,2 1-4 16,1-1 3-16,1-1 1 15,-2 0 2-15,5-3-1 16,1 3-4-16,2-3 4 15,5 1-2-15,-1-1-2 16,1 0 0-16,0 0 0 16,0 0 3-16,0 0-1 0,0 0-6 15,0 0 0 1,0 0-14-16,6 0 15 0,1-4 8 16,1-2-2-16,2 0-3 15,-1-1-2-15,5 0 1 16,-1-1 3-16,-4-1 0 15,3 1-5-15,-2 0 6 16,-4-1 2-16,-1-1 1 16,-4-1 0-16,-1-2-1 15,0 0-2-15,0 0 2 16,0 0 1-16,0 0-1 16,0 3 1-16,-1 2 1 15,-2 2 1-15,-2 2 3 16,2 2 2-16,-1-1 5 15,-5 0-7-15,3 2-6 16,-3 0-2-16,-1 1 2 0,1 0-1 16,-2 0 1-16,2 0 0 15,2 0 1-15,-1 0 0 16,1 0 1-16,1 0-2 16,0 0 2-16,0 0-2 15,3 0-1-15,3 0-1 16,-6 4-10-16,6 2-86 15,0-2-130-15,0-1-304 16</inkml:trace>
  <inkml:trace contextRef="#ctx0" brushRef="#br2" timeOffset="-208268.6">2206 7397 296 0,'0'0'79'0,"0"0"-37"15,0 0 25-15,0 0 11 16,0 0-11-16,0 0-27 0,-3 0 1 15,3 0 5 1,0 0 1-16,0 0-9 0,0 0-15 16,0 0-13-16,0 0-4 15,0 0-3-15,0 0-1 16,0 0 0-16,0 0 0 16,0 0 5-16,0 0 8 15,0 0-5-15,0 0 0 16,0 0 0-16,0 0-2 15,0 0-4-15,0 0-4 16,0 0-4-16,0 0-3 16,0 0 3-16,0 0 1 0,0 0-3 15,0-2-4 1,3 2 6-16,0-1-3 0,3 1 5 16,-3 0-2-16,0 0-1 15,2 0 4-15,-1 0 0 16,2 0 1-16,-3 0-2 15,0 0 2-15,-3 1-3 16,0 5 3-16,0 1 2 16,3 2 5-16,-3-2-4 15,0 0 0-15,0 0 2 16,0-2 0-16,-3 1 0 16,-2-2 6-16,-2 2-4 15,3-2 2-15,-1-3-3 16,1 3-4-16,-1-2-1 15,2-1-1-15,0 2-4 0,3-3-9 16,0 0-1-16,0 0-13 16,0 0 0-16,0 0 0 15,0 0-7-15,0 0-24 16,3 0 39-16,5 0 15 16,-1 0-24-16,1 0 3 15,-1 0 11-15,-1 0 3 16,0 0 9-16,0 0 2 15,-1 0 1-15,0 0 4 16,0 6 6-16,-2 0 11 16,-2 2 7-16,-1 1-6 15,0-1 1-15,0 1 20 0,0 0-13 16,0-2-10 0,-3 0-5-16,-4 1 10 0,-2-3 1 15,3-3 2-15,0-1-11 16,0 0-10-16,1-1-1 15,0 0-1-15,2 0-2 16,-2 0-4-16,-1 0-9 16,0-2-9-16,3-5-24 15,-4 2-7-15,7 2-7 16,0 2-47-16,0 1-65 16,0 0-229-16</inkml:trace>
  <inkml:trace contextRef="#ctx0" brushRef="#br2" timeOffset="-207585.69">2345 7576 257 0,'0'0'109'15,"0"0"-60"-15,0 0 27 16,0 0 23-16,0 0-20 0,0 0-28 16,-3-2-19-1,3 2 12-15,-3 0 10 0,3 1-12 16,-3 7-12-16,-2 0-10 16,1 0 1-16,-2-3-13 15,2 0-7-15,1 0-1 16,0-2-1-16,1 0-63 15,1-2-127-15,-4-1-160 16</inkml:trace>
  <inkml:trace contextRef="#ctx0" brushRef="#br2" timeOffset="-206662.88">2439 7464 129 0,'0'0'515'16,"0"0"-436"-16,0 0-23 0,0 0 20 15,0 0-15 1,0 0-32-16,12-15-27 0,-6 5-1 16,1 0-2-16,-1 2 2 15,-1 1-1-15,2 0 1 16,-4 0-1-16,0 1 3 15,-3 2-2-15,0-1 1 16,0 3 1-16,0 0-2 16,0 1 3-16,0 1 2 15,0 0 2-15,0 0 10 16,0 0-5-16,0 0-7 16,0 0-6-16,0 0-1 15,0 0-4-15,0 3-5 16,0 5 8-16,0 4 1 15,0 0 1-15,0 4-1 0,0 0 1 16,0 1-3-16,0-1 2 16,0-2 1-16,0-1-13 15,-3-3 1-15,3-2 0 16,-3-1-2-16,3-1 4 16,-4-2-3-16,1 0 2 15,0 1-9-15,0-3-7 16,-2 1 14-16,-1-1 2 15,2-1 11-15,-3 2-2 16,2-2 4-16,2-1-1 16,0 0-1-16,3 2 1 15,-3-2-2-15,3 0 2 0,-3 0-1 16,3 0 1-16,0 0-1 16,0 0 1-16,0 0 0 15,0 0 1-15,0 0-1 16,0 1-1-16,0-1 0 15,0 1 0-15,0-1 2 16,0 0 0-16,0 0-1 16,0 0-1-16,0 0 0 15,0 0-9-15,0 0-1 16,9 0 10-16,-1 0 9 16,0 0-7-16,0 0 3 15,-1 0-3-15,-2 0-1 16,5 0-1-16,-4 0 0 0,2 0 0 15,-2 0 1 1,2 0-2-16,-3 0 1 0,1 0 0 16,0 2-1-16,0-2-3 15,3 1-77-15,-5-1-118 16,-1 0-301-16</inkml:trace>
  <inkml:trace contextRef="#ctx0" brushRef="#br2" timeOffset="-114818.68">16205 17297 5 0,'0'0'48'16,"0"0"10"-16,0 0 5 15,0 0-18-15,0 0-14 0,0 0 0 16,0 0 14-16,-3 0-16 16,3 0-14-16,0 0 5 15,0 0 6-15,0 0 0 16,0 0 0-16,0 0-2 16,0 0-4-16,0 0 1 15,0 0 5-15,0 0 1 16,0 0 2-16,0 0 4 15,0 0 0-15,0 0 7 16,0 0-2-16,0 0-5 16,0 0-8-16,0 0-6 15,0 0-8-15,0 0-4 16,0 0-7-16,0 0-6 0,0 0 6 16,5-4 6-1,5-1 0-15,0 4-6 0,1-3 2 16,-1 2-4-1,-4 2-4-15,-1-1 4 0,-2 1 2 16,-3 0-16-16,1 0 4 16,-1 0 8-16,0 0 1 15,0 3 3-15,0 5 0 16,0 2 2-16,0 0 0 16,0-3 4-16,0-1 0 15,0-2-1-15,-4-1 0 16,-1 0 3-16,-1 0 0 15,1-2-5-15,0 1-1 16,0-1-1-16,4-1-1 0,1 1-5 16,0-1-9-16,0 0-9 15,0 0-31-15,0 0 1 16,7 0-18-16,7 0 20 16,-1 0-17-16,-1 0 0 15,-5 0 31-15,1 6 18 16,-3 2 12-16,-2 2 7 15,0 3 3-15,-3 1 13 16,0-3 12-16,0 4 5 16,0-1-15-16,-5-5 8 15,-2 0 9-15,-1-2-9 16,-2-2 14-16,2 0 7 16,-1-4 15-16,2-1-12 15,-2 0-12-15,3 0-27 0,0 0-6 16,1 0-2-16,1 0-2 15,-2 0-1-15,3 0-18 16,0-3-46-16,3 2-61 16,0 1-77-16</inkml:trace>
  <inkml:trace contextRef="#ctx0" brushRef="#br2" timeOffset="-114416.42">16389 17453 385 0,'0'0'129'0,"0"0"-96"16,0 0 35-16,0 0 39 15,0 0-36-15,0 0-51 16,0-5-14-16,0 2-6 16,0 0-4-16,0 1-54 15,0-4-76-15,0 1-81 16</inkml:trace>
  <inkml:trace contextRef="#ctx0" brushRef="#br2" timeOffset="-113932.45">16469 17235 173 0,'0'0'180'15,"0"0"-162"-15,0 0 23 16,0 0 51-16,0 0-6 16,0 0-40-16,5-10-20 15,-5 10-6-15,0 9 26 0,0 11 0 16,-7 3 38-16,-1 1-46 15,0-1-16-15,2-6 10 16,3-4-15-16,0-4 0 16,2-5-10-16,-1 2-1 15,2-6 1-15,0 0-3 16,0 0 11-16,0 0-6 16,0 0-3-16,8-3-4 15,2-2-2-15,0 1-10 16,-2 2-27-16,-2 1-25 15,0 1-8-15,-1 0-31 0,2 0-8 16,-3 0-20 0,1 0-28-16,-2 0 10 0,1 0-35 15</inkml:trace>
  <inkml:trace contextRef="#ctx0" brushRef="#br2" timeOffset="-113772.34">16544 17330 41 0,'0'0'242'16,"0"0"-166"-16,0 0-12 15,0 0 34-15,0 0-19 16,0 0-8-16,1 22 12 16,-5 0 4-16,-4 1-49 15,1-1-24-15,1-3-4 16,1 1-10-16,-1-3-13 16,-3-2-184-16</inkml:trace>
  <inkml:trace contextRef="#ctx0" brushRef="#br2" timeOffset="-107855.83">4768 7193 287 0,'0'0'116'0,"0"0"-72"15,0 0 10-15,0 0 18 16,0 0-5-16,0 0-19 15,0-1-2-15,0 1 4 16,0 0-4-16,0-2-7 0,0 2-7 16,0-1-8-1,0 1-17-15,-2 0-4 0,-5-3-3 16,-5 3 0-16,3 0 0 16,1 0 0-16,-3 0 0 15,0 0-1-15,-2 0 1 16,2 0 1-16,1 0-1 15,0 4-1-15,2 2-1 16,2 0 2-16,3 4 0 16,0 2 4-16,1-1 0 15,2 3 6-15,0-4 0 16,0 2-2-16,0 1-3 0,8-2 1 16,6 2-6-1,0-3 1-15,0 0-1 0,1-2-2 16,-5-3 2-16,3 0-1 15,-2-2-2-15,-2-1-4 16,6-2-8-16,-3 0 9 16,1 0-4-16,-2-2 10 15,-2-6 0-15,-2-1 6 16,0-1 0-16,-2-3 2 16,-2-1-6-16,0-2-2 15,-3 0 0-15,0-1 2 16,0 1-2-16,0-1-7 15,0 5 1-15,0 1 6 16,0 4 3-16,-3 1 4 16,-3 0-7-16,-3 3 1 0,-1 2 0 15,-4 1-1-15,-1 0-2 16,0 0 0-16,-4 0-12 16,7 0-18-16,-3 7-17 15,3 2-62-15,2 0-63 16,7 0-284-16</inkml:trace>
  <inkml:trace contextRef="#ctx0" brushRef="#br2" timeOffset="-107289.03">4950 7496 223 0,'0'0'211'0,"0"0"-169"16,0 0 31-16,0 0 41 15,0 0-21-15,0 0-42 16,0-2 3-16,0 22-44 0,-5 11 8 16,-5 10 49-1,1 5-15-15,0 3 8 0,-1-3-29 16,4-2 6-16,0-5-13 15,3-6-18-15,1-6-4 16,2-8-2-16,0-7-4 16,0-7-21-16,0-4-60 15,0-1-66-15,3-1-63 16,6-15-233-16</inkml:trace>
  <inkml:trace contextRef="#ctx0" brushRef="#br2" timeOffset="-106953.02">4947 7542 380 0,'0'0'106'0,"0"0"-95"15,0 0-11-15,0 0 37 16,0 0 7-16,0 0-30 15,18-29-12-15,-8 38 18 16,-1 7 32-16,0 5 7 16,-1 0-4-16,-1 1-8 15,-1-4-7-15,-3-3 3 16,-3-4-3-16,0-3 5 16,0-6-6-16,0 1-9 0,0-1 9 15,-3-1-12-15,-12 2-23 16,-3-2-4-16,2-1-33 15,1 0-55-15,5 0-67 16,7 0-227-16</inkml:trace>
  <inkml:trace contextRef="#ctx0" brushRef="#br2" timeOffset="-106118.34">5163 7381 537 0,'0'0'37'15,"0"0"-25"-15,0 0 44 16,0 0 10-16,0 0-44 16,0 0-22-16,0 0 0 15,0 0 1-15,0 0 5 16,0 0-4-16,5 0-2 15,-1 0 0-15,2 0-3 16,-1 0-3-16,2 2 6 16,-1 6 0-16,0 4 33 0,-3-1-12 15,-3 3 12-15,3 1 2 16,-3-2 6-16,0-2 7 16,0-1 4-16,0-4-17 15,-3-3-10-15,0 1 4 16,0-3-11-16,1-1-7 15,1 2-9-15,1-2-2 16,0 0-14-16,0 0-34 16,0 0-45-16,0 0-1 15,0 0 5-15,3 0 29 16,3 0 33-16,0 0 21 16,4 6-4-16,-4-1-5 0,0 2 15 15,-1-1 6-15,-1 1 7 16,-2-2 11-16,-2-2 25 15,0 1 10-15,0-2 1 16,0-2-8-16,0 0 17 16,0 0-6-16,0 0-31 15,-6 1-15-15,-3-1-10 16,1 0-6-16,-2 0-1 16,7 0-13-16,-3 0-50 15,3 0-54-15,3 0-55 16,0 0-144-16</inkml:trace>
  <inkml:trace contextRef="#ctx0" brushRef="#br2" timeOffset="-105836">5384 7511 569 0,'0'0'82'16,"0"0"-78"-16,0 0 33 0,0 0 68 16,0 0-39-16,0 0-43 15,-3 41-14-15,1-34-9 16,1-1-2-16,1-2-8 15,0-3-109-15,0-1-230 16</inkml:trace>
  <inkml:trace contextRef="#ctx0" brushRef="#br2" timeOffset="-105317.57">5450 7374 213 0,'0'0'273'0,"0"0"-214"15,0 0-10-15,0 0 29 16,0 0-9-16,0 0-1 15,0 30-5-15,-2-12-35 16,-4 0 6-16,3-2 12 16,3-4-23-16,0-1-9 15,0-4 3-15,0-4-4 16,0 1 3-16,0-3-9 16,0-1-3-16,0 2-4 15,3-2-1-15,2 0-7 16,1 0-5-16,1 0-12 15,0 0-23-15,1 0-21 16,1 0-56-16,3-3-55 0,0-1-68 16</inkml:trace>
  <inkml:trace contextRef="#ctx0" brushRef="#br2" timeOffset="-105165.46">5569 7445 509 0,'0'0'135'0,"0"0"-106"16,0 0 67-16,0 0 15 16,0 0-54-16,0 0-27 15,-13 135-30-15,13-108-26 16,0-3-171-16</inkml:trace>
  <inkml:trace contextRef="#ctx0" brushRef="#br2" timeOffset="-40523.57">18083 17455 18 0,'-3'0'76'0,"2"0"-16"16,-1-1-3-16,1 0 7 15,1 1-13-15,0 0-11 16,0 0 4-16,0 0 4 15,-2 0 1-15,2 0 9 16,0 0-1-16,0 0-12 16,0 0 5-16,0 0-5 15,0 0 3-15,0 0-6 16,0 0-13-16,0 0-17 16,0 0-6-16,0 0 0 0,0 0-1 15,0 0 0-15,0 0-3 16,0 0 0-16,0 0 1 15,0 0 3-15,0 0 2 16,0-2-6-16,0 2-2 16,0-2 0-16,0 1 0 15,0-2 0-15,0 0 0 16,0-1 1-16,0-1-1 16,2 1 0-16,-1-1 0 15,1 4-1-15,-2-2 2 16,0 3-1-16,0 0 0 15,0 0-1-15,0 0 1 16,0 0 0-16,0 3 0 16,0 16 0-16,0 7 3 0,-8 8 2 15,-3 4 2-15,0 6-5 16,0 1 9-16,-2 0-3 16,4 0 0-16,2-5 0 15,-2-6 0-15,5-4 0 16,-1-4-1-16,2-6-5 15,1-6-1-15,1-6-1 16,1-4 0-16,0-2 0 16,0-2-21-16,0 0-24 15,0 0-15-15,4-14-41 16,10-10-24-16,-1-5-98 16,1 0-103-16</inkml:trace>
  <inkml:trace contextRef="#ctx0" brushRef="#br2" timeOffset="-40040.16">18087 17469 359 0,'0'0'95'0,"0"0"-34"16,0 0 3-16,0 0 34 16,0 0-23-16,0 0-42 0,-20-14-21 15,20 14-2-15,0-2 0 16,0-2-8-16,3 2-2 16,6-2-1-16,3 4 1 15,4 0 0-15,-2 4 3 16,2 14 8-16,-1 7 7 15,-3 5-3-15,-5 4-1 16,-2 3-6-16,-4-1 5 16,-1 2-7-16,0-2 3 15,-3-4 7-15,-7-6-9 16,-3-5 3-16,4-2 12 16,-4-5 4-16,0-1-6 15,0-4 4-15,0-1-6 16,-1-1-4-16,2-2-11 0,3-4-3 15,0-1 0-15,3 0-4 16,3 0-22-16,0-3-35 16,3-7-12-16,0-1-27 15,0-1-76-15,3-2-147 16</inkml:trace>
  <inkml:trace contextRef="#ctx0" brushRef="#br2" timeOffset="-38761.13">18252 17163 255 0,'0'0'81'0,"0"0"-46"16,0 0 43-16,0 0 4 16,0 0-24-16,0 0-24 15,-13 0-2-15,13 0-2 16,0 0-5-16,0 0 4 15,0 0-7-15,0 0 1 16,0 0 0-16,0 0-17 0,0 0-4 16,0 0-2-1,3-1-2-15,5-2 2 0,-2 2-2 16,-1-1 2 0,-2 2 0-16,1 0 0 0,0 0-1 15,-1 0 2-15,4 0 1 16,-4 6 20-16,0 6-2 15,-3 2 1-15,0 3 0 16,0-3-2-16,0-1 1 16,-2-2-5-16,-4 0 6 15,1-4-2-15,2-3-9 16,1-2-5-16,0-2-3 16,2 0-2-16,0 0 0 15,0 0-22-15,0 0-29 0,0 0 11 16,2 0 12-1,7 0 22-15,1 0-5 0,-2 0 3 16,-2 0 5-16,2 7 1 16,-3 4 2-16,0 1 9 15,-2 4 0-15,-2-1 10 16,-1-1-3-16,0-1 3 16,0-3 3-16,0-1 7 15,0-3-1-15,-7 0 0 16,-4-2-7-16,2-1-1 15,0-2-12-15,2-1-5 16,-2 0-3-16,3 0 0 16,1-1-31-16,2-2-21 0,3-4-24 15,0 0 20-15,0 1-58 16,0-1-19-16,3 3 13 16,8 0-33-16,-1 1-43 15</inkml:trace>
  <inkml:trace contextRef="#ctx0" brushRef="#br2" timeOffset="-38525.86">18398 17327 268 0,'0'0'178'0,"0"0"-122"16,0 0 64-16,0 0 5 0,0 0-57 15,0 0-25-15,-3 83-16 16,2-70-14-16,1-9-9 16,0 2-4-16,0-5-2 15,0 1-50-15,0-2-79 16,0 0-47-16,0 0-94 16</inkml:trace>
  <inkml:trace contextRef="#ctx0" brushRef="#br2" timeOffset="-38088.39">18503 17156 393 0,'0'0'81'0,"0"0"-13"16,0 0 33-16,0 0-7 16,0 0-14-16,0 0-28 15,-35 98-23-15,27-73 5 0,3-3 3 16,0-3-4-1,4-6-21-15,1-4-9 0,0-4-1 16,0-3-1-16,0-2 2 16,0 0-3-16,9 0-2 15,6-1 0-15,1-7 0 16,2 1-2-16,-4-1-5 16,-1 3-16-16,-4 0-5 15,-1 1-7-15,-3 1-3 16,-2 3-33-16,-1-3-46 15,-2 3-17-15,0 0-43 16,0 0-66-16</inkml:trace>
  <inkml:trace contextRef="#ctx0" brushRef="#br2" timeOffset="-37881.85">18579 17234 462 0,'0'0'102'0,"0"0"-35"16,0 0 66-16,0 0-34 16,0 0-46-16,0 0-35 15,-25 200-7-15,25-173-8 16,0-5-3-16,7-3-38 16,3-9-127-16,-1-3-438 15</inkml:trace>
  <inkml:trace contextRef="#ctx0" brushRef="#br2" timeOffset="16544.24">21906 17442 344 0,'0'0'147'16,"0"1"-123"-16,0 12 50 15,0 4 30-15,0 6-30 16,-2 4-7-16,-2 3-13 16,-2-1 20-16,0 2-15 15,0 0-1-15,2-5-23 0,1-1-10 16,0-4-12 0,-1-4-4-16,3-6-4 0,1-2-5 15,0-3 0-15,0-5 0 16,0-1-33-16,0 0-43 15,0 0-61-15,0-1-63 16,0-12-162-16</inkml:trace>
  <inkml:trace contextRef="#ctx0" brushRef="#br2" timeOffset="16867.84">21924 17461 621 0,'0'0'77'15,"0"0"-75"-15,0 0 27 16,0 0 59-16,0 0-57 15,0 0-25-15,32-2 1 16,-18 2 6-16,4 0 2 16,-3 0-6-16,0 0-8 15,-3 0-1-15,1 0-2 16,-4 0-31-16,-1-1-55 16,-1 1-59-16,-6 0-72 15,-1 0-66-15</inkml:trace>
  <inkml:trace contextRef="#ctx0" brushRef="#br2" timeOffset="17098.07">21901 17569 131 0,'0'0'293'0,"0"0"-245"16,0 0-20-16,0 0 64 15,0 0-2-15,0 0-20 16,17 16-19-16,-4-16-28 16,5 0-6-16,-1 0-13 0,-3 0-4 15,-2 0-50-15,-7 0-92 16,-5 0-165-16</inkml:trace>
  <inkml:trace contextRef="#ctx0" brushRef="#br2" timeOffset="17329.8">21867 17723 484 0,'0'0'75'0,"0"0"-60"0,0 0 84 16,0 0 13-16,0 0-32 15,0 0-50-15,79 0-14 16,-66 0-9-16,0 0-7 16,0 0-2-16,-1-4-60 15,3 0-83-15,-3-3-89 16</inkml:trace>
  <inkml:trace contextRef="#ctx0" brushRef="#br2" timeOffset="18250.88">22124 17261 145 0,'0'0'309'0,"0"0"-281"0,0 0-25 16,0 0 33-16,0 0 10 15,0 0-33-15,-2 0-10 16,4 0 0-16,3 0 0 15,-2 0 7-15,2 0-3 16,-2 0 4-16,1 0 6 16,0 0 9-16,-3 0 12 15,2 4 4-15,-1 5 7 16,-1 4-4-16,-1-3-15 16,0 3-6-16,0 0 7 0,0-1 10 15,0 1 0-15,-7-3-9 16,-1-2-6-16,5-4-11 15,0-1-10-15,3-2-5 16,0-1 0-16,0 0-38 16,0 0-36-16,0 0-19 15,0 0 16-15,3 3 31 16,6-1 9-16,0 2 16 16,0-1 16-16,-2 4 5 15,-1 0 0-15,-1 2 6 16,-1 1 25-16,-2-2 19 15,0 1 2-15,-2-2-11 16,0 1 7-16,0-4 8 0,0-1-9 16,0 0-7-1,-7-2-17-15,3-1-12 0,-1 0-11 16,2 0-5-16,2 0-45 16,-2 0-59-16,1 0-34 15,2 0-98-15,0 0-186 16</inkml:trace>
  <inkml:trace contextRef="#ctx0" brushRef="#br2" timeOffset="18500.27">22294 17434 459 0,'0'0'280'16,"0"0"-236"-16,0 0-6 16,0 0 32-16,0 0-20 15,0 0-38-15,-15 34-9 16,15-29-3-16,0 0-8 16,0-3-47-16,0-2-60 15,0 0-96-15,0 0-218 16</inkml:trace>
  <inkml:trace contextRef="#ctx0" brushRef="#br2" timeOffset="18963.44">22367 17269 461 0,'0'0'168'0,"0"0"-109"0,0 0 40 15,0 0 2-15,0 0-21 16,0 0-41-16,-20 71-15 16,17-59 0-16,1-5 0 15,2-3-8-15,0-2-9 16,0-2 4-16,2 0 5 16,10 0-2-16,3 0-5 15,5 0-5-15,-1-2-2 16,-2-5-2-16,-4 3-2 15,-4 1-1-15,-5 2-11 16,-2 1-15-16,-2 0-24 0,0 0-37 16,0 0-15-1,0 0-54-15,0 0-24 0,0 0-27 16,0 0-34-16</inkml:trace>
  <inkml:trace contextRef="#ctx0" brushRef="#br2" timeOffset="19050.76">22367 17269 446 0</inkml:trace>
  <inkml:trace contextRef="#ctx0" brushRef="#br2" timeOffset="19145.22">22367 17269 446 0,'110'35'142'0,"-110"-35"-66"0,0 0 32 0,0 0-10 0,0 0-26 0,0 0-41 16,-18 89-21-1,18-68-8-15,0-2-2 0,0-5-37 16,2-3-120-16,5-3-361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58">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461060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64521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526498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506727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236246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27767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82648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2.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3.xml"/><Relationship Id="rId2" Type="http://schemas.openxmlformats.org/officeDocument/2006/relationships/notesSlide" Target="../notesSlides/notesSlide29.xml"/><Relationship Id="rId16" Type="http://schemas.openxmlformats.org/officeDocument/2006/relationships/image" Target="../media/image113.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2.xml"/><Relationship Id="rId10" Type="http://schemas.openxmlformats.org/officeDocument/2006/relationships/image" Target="../media/image108.png"/><Relationship Id="rId19"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1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5.xml"/><Relationship Id="rId2" Type="http://schemas.openxmlformats.org/officeDocument/2006/relationships/notesSlide" Target="../notesSlides/notesSlide30.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0.png"/><Relationship Id="rId14" Type="http://schemas.openxmlformats.org/officeDocument/2006/relationships/customXml" Target="../ink/ink4.xml"/></Relationships>
</file>

<file path=ppt/slides/_rels/slide31.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119.png"/><Relationship Id="rId3" Type="http://schemas.openxmlformats.org/officeDocument/2006/relationships/customXml" Target="../ink/ink6.xml"/><Relationship Id="rId7" Type="http://schemas.openxmlformats.org/officeDocument/2006/relationships/image" Target="../media/image116.png"/><Relationship Id="rId12" Type="http://schemas.openxmlformats.org/officeDocument/2006/relationships/customXml" Target="../ink/ink8.xml"/><Relationship Id="rId2" Type="http://schemas.openxmlformats.org/officeDocument/2006/relationships/notesSlide" Target="../notesSlides/notesSlide31.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9.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0.xml"/></Relationships>
</file>

<file path=ppt/slides/_rels/slide33.xml.rels><?xml version="1.0" encoding="UTF-8" standalone="yes"?>
<Relationships xmlns="http://schemas.openxmlformats.org/package/2006/relationships"><Relationship Id="rId13" Type="http://schemas.openxmlformats.org/officeDocument/2006/relationships/image" Target="../media/image86.png"/><Relationship Id="rId8" Type="http://schemas.openxmlformats.org/officeDocument/2006/relationships/image" Target="../media/image125.png"/><Relationship Id="rId3" Type="http://schemas.openxmlformats.org/officeDocument/2006/relationships/customXml" Target="../ink/ink11.xml"/><Relationship Id="rId12" Type="http://schemas.openxmlformats.org/officeDocument/2006/relationships/image" Target="../media/image128.png"/><Relationship Id="rId7"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060.png"/><Relationship Id="rId5" Type="http://schemas.openxmlformats.org/officeDocument/2006/relationships/image" Target="../media/image98.png"/><Relationship Id="rId10" Type="http://schemas.openxmlformats.org/officeDocument/2006/relationships/image" Target="../media/image127.png"/><Relationship Id="rId14" Type="http://schemas.openxmlformats.org/officeDocument/2006/relationships/image" Target="../media/image106.png"/><Relationship Id="rId9" Type="http://schemas.openxmlformats.org/officeDocument/2006/relationships/image" Target="../media/image126.png"/></Relationships>
</file>

<file path=ppt/slides/_rels/slide3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86.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30.png"/><Relationship Id="rId4" Type="http://schemas.openxmlformats.org/officeDocument/2006/relationships/image" Target="../media/image129.png"/></Relationships>
</file>

<file path=ppt/slides/_rels/slide35.xml.rels><?xml version="1.0" encoding="UTF-8" standalone="yes"?>
<Relationships xmlns="http://schemas.openxmlformats.org/package/2006/relationships"><Relationship Id="rId13" Type="http://schemas.openxmlformats.org/officeDocument/2006/relationships/image" Target="../media/image148.png"/><Relationship Id="rId3" Type="http://schemas.openxmlformats.org/officeDocument/2006/relationships/customXml" Target="../ink/ink12.xml"/><Relationship Id="rId12" Type="http://schemas.openxmlformats.org/officeDocument/2006/relationships/image" Target="../media/image133.png"/><Relationship Id="rId17" Type="http://schemas.openxmlformats.org/officeDocument/2006/relationships/image" Target="../media/image150.emf"/><Relationship Id="rId2" Type="http://schemas.openxmlformats.org/officeDocument/2006/relationships/notesSlide" Target="../notesSlides/notesSlide35.xml"/><Relationship Id="rId16" Type="http://schemas.openxmlformats.org/officeDocument/2006/relationships/customXml" Target="../ink/ink15.xml"/><Relationship Id="rId1" Type="http://schemas.openxmlformats.org/officeDocument/2006/relationships/slideLayout" Target="../slideLayouts/slideLayout6.xml"/><Relationship Id="rId6" Type="http://schemas.openxmlformats.org/officeDocument/2006/relationships/customXml" Target="../ink/ink13.xml"/><Relationship Id="rId11" Type="http://schemas.openxmlformats.org/officeDocument/2006/relationships/image" Target="../media/image147.png"/><Relationship Id="rId5" Type="http://schemas.openxmlformats.org/officeDocument/2006/relationships/image" Target="../media/image145.png"/><Relationship Id="rId15" Type="http://schemas.openxmlformats.org/officeDocument/2006/relationships/image" Target="../media/image149.emf"/><Relationship Id="rId10" Type="http://schemas.openxmlformats.org/officeDocument/2006/relationships/image" Target="../media/image146.png"/><Relationship Id="rId4" Type="http://schemas.openxmlformats.org/officeDocument/2006/relationships/image" Target="../media/image135.emf"/><Relationship Id="rId9" Type="http://schemas.openxmlformats.org/officeDocument/2006/relationships/image" Target="../media/image113.png"/><Relationship Id="rId14" Type="http://schemas.openxmlformats.org/officeDocument/2006/relationships/customXml" Target="../ink/ink14.xml"/></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3" Type="http://schemas.openxmlformats.org/officeDocument/2006/relationships/image" Target="../media/image148.png"/><Relationship Id="rId3" Type="http://schemas.openxmlformats.org/officeDocument/2006/relationships/customXml" Target="../ink/ink17.xml"/><Relationship Id="rId12"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customXml" Target="../ink/ink18.xml"/><Relationship Id="rId11" Type="http://schemas.openxmlformats.org/officeDocument/2006/relationships/image" Target="../media/image147.png"/><Relationship Id="rId5" Type="http://schemas.openxmlformats.org/officeDocument/2006/relationships/image" Target="../media/image145.png"/><Relationship Id="rId10" Type="http://schemas.openxmlformats.org/officeDocument/2006/relationships/image" Target="../media/image146.png"/><Relationship Id="rId4" Type="http://schemas.openxmlformats.org/officeDocument/2006/relationships/image" Target="../media/image135.emf"/><Relationship Id="rId9" Type="http://schemas.openxmlformats.org/officeDocument/2006/relationships/image" Target="../media/image113.png"/></Relationships>
</file>

<file path=ppt/slides/_rels/slide39.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0.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a:t>
            </a:r>
            <a:r>
              <a:rPr lang="en-US" sz="1400" dirty="0">
                <a:solidFill>
                  <a:srgbClr val="7030A0"/>
                </a:solidFill>
                <a:latin typeface="Arial" pitchFamily="34" charset="0"/>
                <a:cs typeface="Arial" pitchFamily="34" charset="0"/>
              </a:rPr>
              <a:t>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dirty="0" err="1">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a:t>
            </a:r>
            <a:r>
              <a:rPr lang="en-US" dirty="0" err="1">
                <a:solidFill>
                  <a:srgbClr val="7030A0"/>
                </a:solidFill>
                <a:latin typeface="Arial" pitchFamily="34" charset="0"/>
                <a:cs typeface="Arial" pitchFamily="34" charset="0"/>
              </a:rPr>
              <a:t>NNstart</a:t>
            </a:r>
            <a:r>
              <a:rPr lang="en-US" dirty="0">
                <a:solidFill>
                  <a:srgbClr val="7030A0"/>
                </a:solidFill>
                <a:latin typeface="Arial" pitchFamily="34" charset="0"/>
                <a:cs typeface="Arial" pitchFamily="34" charset="0"/>
              </a:rPr>
              <a: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MATLAB+Hardware</a:t>
            </a:r>
            <a:r>
              <a:rPr lang="en-US" sz="1400" dirty="0">
                <a:solidFill>
                  <a:srgbClr val="7030A0"/>
                </a:solidFill>
                <a:latin typeface="Arial" pitchFamily="34" charset="0"/>
                <a:cs typeface="Arial" pitchFamily="34" charset="0"/>
              </a:rPr>
              <a:t> support </a:t>
            </a:r>
            <a:r>
              <a:rPr lang="en-US" sz="1400" dirty="0" err="1">
                <a:solidFill>
                  <a:srgbClr val="7030A0"/>
                </a:solidFill>
                <a:latin typeface="Arial" pitchFamily="34" charset="0"/>
                <a:cs typeface="Arial" pitchFamily="34" charset="0"/>
              </a:rPr>
              <a:t>package+National</a:t>
            </a:r>
            <a:r>
              <a:rPr lang="en-US" sz="1400" dirty="0">
                <a:solidFill>
                  <a:srgbClr val="7030A0"/>
                </a:solidFill>
                <a:latin typeface="Arial" pitchFamily="34" charset="0"/>
                <a:cs typeface="Arial" pitchFamily="34" charset="0"/>
              </a:rPr>
              <a:t> 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2</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097DCA-706D-4E12-A810-9329A3CBAEA7}"/>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0097DCA-706D-4E12-A810-9329A3CBAEA7}"/>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D597F2C0-F70E-49D4-B783-6B7E93C23857}"/>
                  </a:ext>
                </a:extLst>
              </p14:cNvPr>
              <p14:cNvContentPartPr/>
              <p14:nvPr/>
            </p14:nvContentPartPr>
            <p14:xfrm>
              <a:off x="192240" y="215280"/>
              <a:ext cx="11890080" cy="4645440"/>
            </p14:xfrm>
          </p:contentPart>
        </mc:Choice>
        <mc:Fallback xmlns="">
          <p:pic>
            <p:nvPicPr>
              <p:cNvPr id="2" name="Рукописный ввод 1">
                <a:extLst>
                  <a:ext uri="{FF2B5EF4-FFF2-40B4-BE49-F238E27FC236}">
                    <a16:creationId xmlns:a16="http://schemas.microsoft.com/office/drawing/2014/main" id="{D597F2C0-F70E-49D4-B783-6B7E93C23857}"/>
                  </a:ext>
                </a:extLst>
              </p:cNvPr>
              <p:cNvPicPr/>
              <p:nvPr/>
            </p:nvPicPr>
            <p:blipFill>
              <a:blip r:embed="rId12"/>
              <a:stretch>
                <a:fillRect/>
              </a:stretch>
            </p:blipFill>
            <p:spPr>
              <a:xfrm>
                <a:off x="182880" y="205920"/>
                <a:ext cx="11908800" cy="4664160"/>
              </a:xfrm>
              <a:prstGeom prst="rect">
                <a:avLst/>
              </a:prstGeom>
            </p:spPr>
          </p:pic>
        </mc:Fallback>
      </mc:AlternateContent>
      <p:pic>
        <p:nvPicPr>
          <p:cNvPr id="9" name="Рисунок 8">
            <a:extLst>
              <a:ext uri="{FF2B5EF4-FFF2-40B4-BE49-F238E27FC236}">
                <a16:creationId xmlns:a16="http://schemas.microsoft.com/office/drawing/2014/main" id="{86F62B3C-7D68-48DE-A41E-2146BE7AEB1A}"/>
              </a:ext>
            </a:extLst>
          </p:cNvPr>
          <p:cNvPicPr/>
          <p:nvPr/>
        </p:nvPicPr>
        <p:blipFill>
          <a:blip r:embed="rId1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7EBF8CC-42F8-4780-9B09-48E949B9C8DD}"/>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36" name="TextBox 35">
                <a:extLst>
                  <a:ext uri="{FF2B5EF4-FFF2-40B4-BE49-F238E27FC236}">
                    <a16:creationId xmlns:a16="http://schemas.microsoft.com/office/drawing/2014/main" id="{57EBF8CC-42F8-4780-9B09-48E949B9C8DD}"/>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6"/>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6E5809-4C31-4FB0-BC70-0A1180B7B7A6}"/>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0" name="TextBox 39">
                <a:extLst>
                  <a:ext uri="{FF2B5EF4-FFF2-40B4-BE49-F238E27FC236}">
                    <a16:creationId xmlns:a16="http://schemas.microsoft.com/office/drawing/2014/main" id="{996E5809-4C31-4FB0-BC70-0A1180B7B7A6}"/>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7"/>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4BBCCF-6F0C-46FC-A4B6-EEE90BE9EAB1}"/>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2" name="TextBox 41">
                <a:extLst>
                  <a:ext uri="{FF2B5EF4-FFF2-40B4-BE49-F238E27FC236}">
                    <a16:creationId xmlns:a16="http://schemas.microsoft.com/office/drawing/2014/main" id="{A04BBCCF-6F0C-46FC-A4B6-EEE90BE9EAB1}"/>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8"/>
                <a:stretch>
                  <a:fillRect/>
                </a:stretch>
              </a:blipFill>
            </p:spPr>
            <p:txBody>
              <a:bodyPr/>
              <a:lstStyle/>
              <a:p>
                <a:r>
                  <a:rPr lang="ru-RU">
                    <a:noFill/>
                  </a:rPr>
                  <a:t> </a:t>
                </a:r>
              </a:p>
            </p:txBody>
          </p:sp>
        </mc:Fallback>
      </mc:AlternateContent>
      <p:sp>
        <p:nvSpPr>
          <p:cNvPr id="43" name="Стрелка: вправо 42">
            <a:extLst>
              <a:ext uri="{FF2B5EF4-FFF2-40B4-BE49-F238E27FC236}">
                <a16:creationId xmlns:a16="http://schemas.microsoft.com/office/drawing/2014/main" id="{6A5E6720-9F98-4FC5-9930-3EEB39249FB7}"/>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9"/>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50D02E-17B7-4A23-8E93-069120E40D2E}"/>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45" name="TextBox 44">
                <a:extLst>
                  <a:ext uri="{FF2B5EF4-FFF2-40B4-BE49-F238E27FC236}">
                    <a16:creationId xmlns:a16="http://schemas.microsoft.com/office/drawing/2014/main" id="{3150D02E-17B7-4A23-8E93-069120E40D2E}"/>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0"/>
                <a:stretch>
                  <a:fillRect b="-22414"/>
                </a:stretch>
              </a:blipFill>
            </p:spPr>
            <p:txBody>
              <a:bodyPr/>
              <a:lstStyle/>
              <a:p>
                <a:r>
                  <a:rPr lang="ru-RU">
                    <a:noFill/>
                  </a:rPr>
                  <a:t> </a:t>
                </a:r>
              </a:p>
            </p:txBody>
          </p:sp>
        </mc:Fallback>
      </mc:AlternateContent>
    </p:spTree>
    <p:extLst>
      <p:ext uri="{BB962C8B-B14F-4D97-AF65-F5344CB8AC3E}">
        <p14:creationId xmlns:p14="http://schemas.microsoft.com/office/powerpoint/2010/main" val="1446603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0" grpId="0"/>
      <p:bldP spid="42" grpId="0"/>
      <p:bldP spid="43" grpId="0" animBg="1"/>
      <p:bldP spid="44" grpId="0" animBg="1"/>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r>
              <a:rPr lang="en-US" sz="1600" dirty="0">
                <a:effectLst/>
                <a:latin typeface="Times New Roman" panose="02020603050405020304" pitchFamily="18" charset="0"/>
                <a:ea typeface="Calibri" panose="020F0502020204030204" pitchFamily="34" charset="0"/>
              </a:rPr>
              <a:t> </a:t>
            </a:r>
            <a:r>
              <a:rPr lang="ru-RU" sz="1600" dirty="0">
                <a:effectLst/>
                <a:latin typeface="Times New Roman" panose="02020603050405020304" pitchFamily="18" charset="0"/>
                <a:ea typeface="Calibri" panose="020F0502020204030204" pitchFamily="34" charset="0"/>
              </a:rPr>
              <a:t>в разностном виде:</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подобных в разностном уравнении Рейнольдса:</a:t>
            </a:r>
            <a:endParaRPr lang="ru-RU"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3204519" y="1285561"/>
                <a:ext cx="8987481" cy="137871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3204519" y="1285561"/>
                <a:ext cx="8987481" cy="1378711"/>
              </a:xfrm>
              <a:prstGeom prst="rect">
                <a:avLst/>
              </a:prstGeom>
              <a:blipFill>
                <a:blip r:embed="rId4"/>
                <a:stretch>
                  <a:fillRect/>
                </a:stretch>
              </a:blipFill>
              <a:ln>
                <a:noFill/>
              </a:ln>
            </p:spPr>
            <p:txBody>
              <a:bodyPr/>
              <a:lstStyle/>
              <a:p>
                <a:r>
                  <a:rPr lang="ru-RU">
                    <a:noFill/>
                  </a:rPr>
                  <a:t> </a:t>
                </a:r>
              </a:p>
            </p:txBody>
          </p:sp>
        </mc:Fallback>
      </mc:AlternateContent>
      <p:sp>
        <p:nvSpPr>
          <p:cNvPr id="50" name="TextBox 49">
            <a:extLst>
              <a:ext uri="{FF2B5EF4-FFF2-40B4-BE49-F238E27FC236}">
                <a16:creationId xmlns:a16="http://schemas.microsoft.com/office/drawing/2014/main" id="{DE1AED2A-ED5F-4A36-9777-919EA2F00F28}"/>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Рейнольдса может быть приведено к виду:</a:t>
            </a:r>
          </a:p>
        </p:txBody>
      </p:sp>
      <mc:AlternateContent xmlns:mc="http://schemas.openxmlformats.org/markup-compatibility/2006" xmlns:a14="http://schemas.microsoft.com/office/drawing/2010/main">
        <mc:Choice Requires="a14">
          <p:sp>
            <p:nvSpPr>
              <p:cNvPr id="51" name="Объект 21">
                <a:extLst>
                  <a:ext uri="{FF2B5EF4-FFF2-40B4-BE49-F238E27FC236}">
                    <a16:creationId xmlns:a16="http://schemas.microsoft.com/office/drawing/2014/main" id="{C1438073-DC0B-4F1D-815A-214421EA45D2}"/>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51" name="Объект 21">
                <a:extLst>
                  <a:ext uri="{FF2B5EF4-FFF2-40B4-BE49-F238E27FC236}">
                    <a16:creationId xmlns:a16="http://schemas.microsoft.com/office/drawing/2014/main" id="{C1438073-DC0B-4F1D-815A-214421EA45D2}"/>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1542F6-083D-4748-9155-B55BC31C312A}"/>
                  </a:ext>
                </a:extLst>
              </p:cNvPr>
              <p:cNvSpPr txBox="1"/>
              <p:nvPr/>
            </p:nvSpPr>
            <p:spPr>
              <a:xfrm>
                <a:off x="0" y="4264777"/>
                <a:ext cx="12191999" cy="142385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d>
                        <m:dPr>
                          <m:ctrlPr>
                            <a:rPr lang="en-US" i="1" smtClean="0">
                              <a:solidFill>
                                <a:schemeClr val="tx1"/>
                              </a:solidFill>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highlight>
                            <a:srgbClr val="FFFF00"/>
                          </a:highlight>
                          <a:latin typeface="Cambria Math" panose="02040503050406030204" pitchFamily="18" charset="0"/>
                        </a:rPr>
                        <m:t>.</m:t>
                      </m:r>
                    </m:oMath>
                  </m:oMathPara>
                </a14:m>
                <a:endParaRPr lang="ru-RU" dirty="0">
                  <a:highlight>
                    <a:srgbClr val="FFFF00"/>
                  </a:highlight>
                </a:endParaRPr>
              </a:p>
            </p:txBody>
          </p:sp>
        </mc:Choice>
        <mc:Fallback xmlns="">
          <p:sp>
            <p:nvSpPr>
              <p:cNvPr id="52" name="TextBox 51">
                <a:extLst>
                  <a:ext uri="{FF2B5EF4-FFF2-40B4-BE49-F238E27FC236}">
                    <a16:creationId xmlns:a16="http://schemas.microsoft.com/office/drawing/2014/main" id="{E61542F6-083D-4748-9155-B55BC31C312A}"/>
                  </a:ext>
                </a:extLst>
              </p:cNvPr>
              <p:cNvSpPr txBox="1">
                <a:spLocks noRot="1" noChangeAspect="1" noMove="1" noResize="1" noEditPoints="1" noAdjustHandles="1" noChangeArrowheads="1" noChangeShapeType="1" noTextEdit="1"/>
              </p:cNvSpPr>
              <p:nvPr/>
            </p:nvSpPr>
            <p:spPr>
              <a:xfrm>
                <a:off x="0" y="4264777"/>
                <a:ext cx="12191999" cy="1423851"/>
              </a:xfrm>
              <a:prstGeom prst="rect">
                <a:avLst/>
              </a:prstGeom>
              <a:blipFill>
                <a:blip r:embed="rId7"/>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5F2C36A-90FA-4BDA-AA24-D3DEB2C01535}"/>
                  </a:ext>
                </a:extLst>
              </p:cNvPr>
              <p:cNvSpPr txBox="1"/>
              <p:nvPr/>
            </p:nvSpPr>
            <p:spPr>
              <a:xfrm>
                <a:off x="4103531" y="502223"/>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2" name="TextBox 1">
                <a:extLst>
                  <a:ext uri="{FF2B5EF4-FFF2-40B4-BE49-F238E27FC236}">
                    <a16:creationId xmlns:a16="http://schemas.microsoft.com/office/drawing/2014/main" id="{F5F2C36A-90FA-4BDA-AA24-D3DEB2C01535}"/>
                  </a:ext>
                </a:extLst>
              </p:cNvPr>
              <p:cNvSpPr txBox="1">
                <a:spLocks noRot="1" noChangeAspect="1" noMove="1" noResize="1" noEditPoints="1" noAdjustHandles="1" noChangeArrowheads="1" noChangeShapeType="1" noTextEdit="1"/>
              </p:cNvSpPr>
              <p:nvPr/>
            </p:nvSpPr>
            <p:spPr>
              <a:xfrm>
                <a:off x="4103531" y="502223"/>
                <a:ext cx="6098720" cy="640303"/>
              </a:xfrm>
              <a:prstGeom prst="rect">
                <a:avLst/>
              </a:prstGeom>
              <a:blipFill>
                <a:blip r:embed="rId8"/>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63387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animBg="1"/>
      <p:bldP spid="50" grpId="0"/>
      <p:bldP spid="51" grpId="0"/>
      <p:bldP spid="5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5"/>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6">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B4E92198-A26F-45A6-9097-4347EE523890}"/>
              </a:ext>
            </a:extLst>
          </p:cNvPr>
          <p:cNvPicPr>
            <a:picLocks noChangeAspect="1"/>
          </p:cNvPicPr>
          <p:nvPr/>
        </p:nvPicPr>
        <p:blipFill>
          <a:blip r:embed="rId12"/>
          <a:stretch>
            <a:fillRect/>
          </a:stretch>
        </p:blipFill>
        <p:spPr>
          <a:xfrm>
            <a:off x="499934" y="3686235"/>
            <a:ext cx="8858250" cy="2809875"/>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Рукописный ввод 17">
                <a:extLst>
                  <a:ext uri="{FF2B5EF4-FFF2-40B4-BE49-F238E27FC236}">
                    <a16:creationId xmlns:a16="http://schemas.microsoft.com/office/drawing/2014/main" id="{A33757A4-55BD-40FF-A3BF-13EB70FC964E}"/>
                  </a:ext>
                </a:extLst>
              </p14:cNvPr>
              <p14:cNvContentPartPr/>
              <p14:nvPr/>
            </p14:nvContentPartPr>
            <p14:xfrm>
              <a:off x="25200" y="2580120"/>
              <a:ext cx="11843280" cy="3863160"/>
            </p14:xfrm>
          </p:contentPart>
        </mc:Choice>
        <mc:Fallback xmlns="">
          <p:pic>
            <p:nvPicPr>
              <p:cNvPr id="18" name="Рукописный ввод 17">
                <a:extLst>
                  <a:ext uri="{FF2B5EF4-FFF2-40B4-BE49-F238E27FC236}">
                    <a16:creationId xmlns:a16="http://schemas.microsoft.com/office/drawing/2014/main" id="{A33757A4-55BD-40FF-A3BF-13EB70FC964E}"/>
                  </a:ext>
                </a:extLst>
              </p:cNvPr>
              <p:cNvPicPr/>
              <p:nvPr/>
            </p:nvPicPr>
            <p:blipFill>
              <a:blip r:embed="rId17"/>
              <a:stretch>
                <a:fillRect/>
              </a:stretch>
            </p:blipFill>
            <p:spPr>
              <a:xfrm>
                <a:off x="15840" y="2570760"/>
                <a:ext cx="11862000" cy="3881880"/>
              </a:xfrm>
              <a:prstGeom prst="rect">
                <a:avLst/>
              </a:prstGeom>
            </p:spPr>
          </p:pic>
        </mc:Fallback>
      </mc:AlternateContent>
    </p:spTree>
    <p:extLst>
      <p:ext uri="{BB962C8B-B14F-4D97-AF65-F5344CB8AC3E}">
        <p14:creationId xmlns:p14="http://schemas.microsoft.com/office/powerpoint/2010/main" val="4105414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733826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85135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5"/>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6">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B4E92198-A26F-45A6-9097-4347EE523890}"/>
              </a:ext>
            </a:extLst>
          </p:cNvPr>
          <p:cNvPicPr>
            <a:picLocks noChangeAspect="1"/>
          </p:cNvPicPr>
          <p:nvPr/>
        </p:nvPicPr>
        <p:blipFill>
          <a:blip r:embed="rId12"/>
          <a:stretch>
            <a:fillRect/>
          </a:stretch>
        </p:blipFill>
        <p:spPr>
          <a:xfrm>
            <a:off x="499934" y="3686235"/>
            <a:ext cx="8858250" cy="2809875"/>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313405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3EABE8-4786-4E9E-BA2C-C1FB40647DCA}"/>
                  </a:ext>
                </a:extLst>
              </p:cNvPr>
              <p:cNvSpPr txBox="1"/>
              <p:nvPr/>
            </p:nvSpPr>
            <p:spPr>
              <a:xfrm>
                <a:off x="518983" y="1110142"/>
                <a:ext cx="7471719" cy="348813"/>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3" name="TextBox 2">
                <a:extLst>
                  <a:ext uri="{FF2B5EF4-FFF2-40B4-BE49-F238E27FC236}">
                    <a16:creationId xmlns:a16="http://schemas.microsoft.com/office/drawing/2014/main" id="{353EABE8-4786-4E9E-BA2C-C1FB40647DCA}"/>
                  </a:ext>
                </a:extLst>
              </p:cNvPr>
              <p:cNvSpPr txBox="1">
                <a:spLocks noRot="1" noChangeAspect="1" noMove="1" noResize="1" noEditPoints="1" noAdjustHandles="1" noChangeArrowheads="1" noChangeShapeType="1" noTextEdit="1"/>
              </p:cNvSpPr>
              <p:nvPr/>
            </p:nvSpPr>
            <p:spPr>
              <a:xfrm>
                <a:off x="518983" y="1110142"/>
                <a:ext cx="7471719" cy="348813"/>
              </a:xfrm>
              <a:prstGeom prst="rect">
                <a:avLst/>
              </a:prstGeom>
              <a:blipFill>
                <a:blip r:embed="rId3"/>
                <a:stretch>
                  <a:fillRect b="-1754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5682B7-FA4E-4762-8323-24B97F402FB9}"/>
                  </a:ext>
                </a:extLst>
              </p:cNvPr>
              <p:cNvSpPr txBox="1"/>
              <p:nvPr/>
            </p:nvSpPr>
            <p:spPr>
              <a:xfrm>
                <a:off x="518983" y="1458955"/>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5" name="TextBox 4">
                <a:extLst>
                  <a:ext uri="{FF2B5EF4-FFF2-40B4-BE49-F238E27FC236}">
                    <a16:creationId xmlns:a16="http://schemas.microsoft.com/office/drawing/2014/main" id="{145682B7-FA4E-4762-8323-24B97F402FB9}"/>
                  </a:ext>
                </a:extLst>
              </p:cNvPr>
              <p:cNvSpPr txBox="1">
                <a:spLocks noRot="1" noChangeAspect="1" noMove="1" noResize="1" noEditPoints="1" noAdjustHandles="1" noChangeArrowheads="1" noChangeShapeType="1" noTextEdit="1"/>
              </p:cNvSpPr>
              <p:nvPr/>
            </p:nvSpPr>
            <p:spPr>
              <a:xfrm>
                <a:off x="518983" y="1458955"/>
                <a:ext cx="7471719" cy="359650"/>
              </a:xfrm>
              <a:prstGeom prst="rect">
                <a:avLst/>
              </a:prstGeom>
              <a:blipFill>
                <a:blip r:embed="rId4"/>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0B3D11-377A-451B-BC73-CEE8A05B0886}"/>
                  </a:ext>
                </a:extLst>
              </p:cNvPr>
              <p:cNvSpPr txBox="1"/>
              <p:nvPr/>
            </p:nvSpPr>
            <p:spPr>
              <a:xfrm>
                <a:off x="518982" y="1818605"/>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7" name="TextBox 6">
                <a:extLst>
                  <a:ext uri="{FF2B5EF4-FFF2-40B4-BE49-F238E27FC236}">
                    <a16:creationId xmlns:a16="http://schemas.microsoft.com/office/drawing/2014/main" id="{7D0B3D11-377A-451B-BC73-CEE8A05B0886}"/>
                  </a:ext>
                </a:extLst>
              </p:cNvPr>
              <p:cNvSpPr txBox="1">
                <a:spLocks noRot="1" noChangeAspect="1" noMove="1" noResize="1" noEditPoints="1" noAdjustHandles="1" noChangeArrowheads="1" noChangeShapeType="1" noTextEdit="1"/>
              </p:cNvSpPr>
              <p:nvPr/>
            </p:nvSpPr>
            <p:spPr>
              <a:xfrm>
                <a:off x="518982" y="1818605"/>
                <a:ext cx="7471719" cy="359650"/>
              </a:xfrm>
              <a:prstGeom prst="rect">
                <a:avLst/>
              </a:prstGeom>
              <a:blipFill>
                <a:blip r:embed="rId5"/>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E36718-4C06-4EFB-B815-F8164D512F14}"/>
                  </a:ext>
                </a:extLst>
              </p:cNvPr>
              <p:cNvSpPr txBox="1"/>
              <p:nvPr/>
            </p:nvSpPr>
            <p:spPr>
              <a:xfrm>
                <a:off x="518982" y="2167418"/>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9" name="TextBox 8">
                <a:extLst>
                  <a:ext uri="{FF2B5EF4-FFF2-40B4-BE49-F238E27FC236}">
                    <a16:creationId xmlns:a16="http://schemas.microsoft.com/office/drawing/2014/main" id="{9BE36718-4C06-4EFB-B815-F8164D512F14}"/>
                  </a:ext>
                </a:extLst>
              </p:cNvPr>
              <p:cNvSpPr txBox="1">
                <a:spLocks noRot="1" noChangeAspect="1" noMove="1" noResize="1" noEditPoints="1" noAdjustHandles="1" noChangeArrowheads="1" noChangeShapeType="1" noTextEdit="1"/>
              </p:cNvSpPr>
              <p:nvPr/>
            </p:nvSpPr>
            <p:spPr>
              <a:xfrm>
                <a:off x="518982" y="2167418"/>
                <a:ext cx="7471719" cy="359650"/>
              </a:xfrm>
              <a:prstGeom prst="rect">
                <a:avLst/>
              </a:prstGeom>
              <a:blipFill>
                <a:blip r:embed="rId6"/>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451201-3D5A-410F-8CC5-83800CCB84E4}"/>
                  </a:ext>
                </a:extLst>
              </p:cNvPr>
              <p:cNvSpPr txBox="1"/>
              <p:nvPr/>
            </p:nvSpPr>
            <p:spPr>
              <a:xfrm>
                <a:off x="518981" y="3583661"/>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1" name="TextBox 10">
                <a:extLst>
                  <a:ext uri="{FF2B5EF4-FFF2-40B4-BE49-F238E27FC236}">
                    <a16:creationId xmlns:a16="http://schemas.microsoft.com/office/drawing/2014/main" id="{D1451201-3D5A-410F-8CC5-83800CCB84E4}"/>
                  </a:ext>
                </a:extLst>
              </p:cNvPr>
              <p:cNvSpPr txBox="1">
                <a:spLocks noRot="1" noChangeAspect="1" noMove="1" noResize="1" noEditPoints="1" noAdjustHandles="1" noChangeArrowheads="1" noChangeShapeType="1" noTextEdit="1"/>
              </p:cNvSpPr>
              <p:nvPr/>
            </p:nvSpPr>
            <p:spPr>
              <a:xfrm>
                <a:off x="518981" y="3583661"/>
                <a:ext cx="7471719" cy="359650"/>
              </a:xfrm>
              <a:prstGeom prst="rect">
                <a:avLst/>
              </a:prstGeom>
              <a:blipFill>
                <a:blip r:embed="rId7"/>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EEA8CC6-1524-4209-A342-D9EBB32D6DAF}"/>
                  </a:ext>
                </a:extLst>
              </p:cNvPr>
              <p:cNvSpPr txBox="1"/>
              <p:nvPr/>
            </p:nvSpPr>
            <p:spPr>
              <a:xfrm>
                <a:off x="518980" y="3943311"/>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3" name="TextBox 12">
                <a:extLst>
                  <a:ext uri="{FF2B5EF4-FFF2-40B4-BE49-F238E27FC236}">
                    <a16:creationId xmlns:a16="http://schemas.microsoft.com/office/drawing/2014/main" id="{4EEA8CC6-1524-4209-A342-D9EBB32D6DAF}"/>
                  </a:ext>
                </a:extLst>
              </p:cNvPr>
              <p:cNvSpPr txBox="1">
                <a:spLocks noRot="1" noChangeAspect="1" noMove="1" noResize="1" noEditPoints="1" noAdjustHandles="1" noChangeArrowheads="1" noChangeShapeType="1" noTextEdit="1"/>
              </p:cNvSpPr>
              <p:nvPr/>
            </p:nvSpPr>
            <p:spPr>
              <a:xfrm>
                <a:off x="518980" y="3943311"/>
                <a:ext cx="7471719" cy="359650"/>
              </a:xfrm>
              <a:prstGeom prst="rect">
                <a:avLst/>
              </a:prstGeom>
              <a:blipFill>
                <a:blip r:embed="rId8"/>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5126B7-B8E0-437B-8845-42B0E96DD751}"/>
                  </a:ext>
                </a:extLst>
              </p:cNvPr>
              <p:cNvSpPr txBox="1"/>
              <p:nvPr/>
            </p:nvSpPr>
            <p:spPr>
              <a:xfrm>
                <a:off x="518980" y="4242918"/>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5" name="TextBox 14">
                <a:extLst>
                  <a:ext uri="{FF2B5EF4-FFF2-40B4-BE49-F238E27FC236}">
                    <a16:creationId xmlns:a16="http://schemas.microsoft.com/office/drawing/2014/main" id="{315126B7-B8E0-437B-8845-42B0E96DD751}"/>
                  </a:ext>
                </a:extLst>
              </p:cNvPr>
              <p:cNvSpPr txBox="1">
                <a:spLocks noRot="1" noChangeAspect="1" noMove="1" noResize="1" noEditPoints="1" noAdjustHandles="1" noChangeArrowheads="1" noChangeShapeType="1" noTextEdit="1"/>
              </p:cNvSpPr>
              <p:nvPr/>
            </p:nvSpPr>
            <p:spPr>
              <a:xfrm>
                <a:off x="518980" y="4242918"/>
                <a:ext cx="7471719" cy="359650"/>
              </a:xfrm>
              <a:prstGeom prst="rect">
                <a:avLst/>
              </a:prstGeom>
              <a:blipFill>
                <a:blip r:embed="rId9"/>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AA14FFA-4D94-4276-BB79-45A287A0DF33}"/>
                  </a:ext>
                </a:extLst>
              </p:cNvPr>
              <p:cNvSpPr txBox="1"/>
              <p:nvPr/>
            </p:nvSpPr>
            <p:spPr>
              <a:xfrm>
                <a:off x="7272673" y="1056699"/>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chemeClr val="bg1"/>
                                </a:solidFill>
                                <a:latin typeface="Cambria Math" panose="02040503050406030204" pitchFamily="18" charset="0"/>
                              </a:rPr>
                            </m:ctrlPr>
                          </m:eqArrPr>
                          <m:e>
                            <m:eqArr>
                              <m:eqArrPr>
                                <m:ctrlPr>
                                  <a:rPr lang="ru-RU" sz="1400" i="1" smtClean="0">
                                    <a:solidFill>
                                      <a:schemeClr val="bg1"/>
                                    </a:solidFill>
                                    <a:latin typeface="Cambria Math" panose="02040503050406030204" pitchFamily="18" charset="0"/>
                                  </a:rPr>
                                </m:ctrlPr>
                              </m:eqArrPr>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r>
                                        <a:rPr lang="en-US" sz="1400" b="0" i="1" smtClean="0">
                                          <a:solidFill>
                                            <a:schemeClr val="bg1"/>
                                          </a:solidFill>
                                          <a:latin typeface="Cambria Math" panose="02040503050406030204" pitchFamily="18" charset="0"/>
                                        </a:rPr>
                                        <m:t>0</m:t>
                                      </m:r>
                                    </m:e>
                                  </m:m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mr>
                                  <m:mr>
                                    <m:e>
                                      <m:r>
                                        <a:rPr lang="en-US" sz="1400" b="0" i="1" smtClean="0">
                                          <a:solidFill>
                                            <a:schemeClr val="bg1"/>
                                          </a:solidFill>
                                          <a:latin typeface="Cambria Math" panose="02040503050406030204" pitchFamily="18" charset="0"/>
                                        </a:rPr>
                                        <m:t>0</m:t>
                                      </m:r>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smtClean="0">
                                    <a:solidFill>
                                      <a:schemeClr val="bg1"/>
                                    </a:solidFill>
                                    <a:latin typeface="Cambria Math" panose="02040503050406030204" pitchFamily="18" charset="0"/>
                                  </a:rPr>
                                </m:ctrlPr>
                              </m:sSupPr>
                              <m:e>
                                <m:r>
                                  <a:rPr lang="ru-RU" sz="1400" i="1">
                                    <a:solidFill>
                                      <a:schemeClr val="bg1"/>
                                    </a:solidFill>
                                    <a:latin typeface="Cambria Math" panose="02040503050406030204" pitchFamily="18" charset="0"/>
                                  </a:rPr>
                                  <m:t>𝑝</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smtClean="0">
                                <a:solidFill>
                                  <a:schemeClr val="bg1"/>
                                </a:solidFill>
                                <a:latin typeface="Cambria Math" panose="02040503050406030204" pitchFamily="18" charset="0"/>
                              </a:rPr>
                            </m:ctrlPr>
                          </m:eqArrP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r>
                              <a:rPr lang="en-US" sz="1400" b="0" i="1" smtClean="0">
                                <a:solidFill>
                                  <a:schemeClr val="bg1"/>
                                </a:solidFill>
                                <a:latin typeface="Cambria Math" panose="02040503050406030204" pitchFamily="18" charset="0"/>
                              </a:rPr>
                              <m:t>−</m:t>
                            </m:r>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sSub>
                              <m:sSubPr>
                                <m:ctrlPr>
                                  <a:rPr lang="ru-RU" sz="1400" i="1">
                                    <a:solidFill>
                                      <a:schemeClr val="bg1"/>
                                    </a:solidFill>
                                    <a:latin typeface="Cambria Math" panose="02040503050406030204" pitchFamily="18" charset="0"/>
                                  </a:rPr>
                                </m:ctrlPr>
                              </m:sSubPr>
                              <m:e>
                                <m:r>
                                  <a:rPr lang="ru-RU"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0</m:t>
                                </m:r>
                              </m:sub>
                            </m:sSub>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r>
                              <a:rPr lang="en-US" sz="1400" b="0" i="1" smtClean="0">
                                <a:solidFill>
                                  <a:schemeClr val="bg1"/>
                                </a:solidFill>
                                <a:latin typeface="Cambria Math" panose="02040503050406030204" pitchFamily="18" charset="0"/>
                              </a:rPr>
                              <m:t>.</m:t>
                            </m:r>
                          </m:e>
                          <m:e>
                            <m:r>
                              <a:rPr lang="en-US" sz="1400" b="0" i="1" smtClean="0">
                                <a:solidFill>
                                  <a:schemeClr val="bg1"/>
                                </a:solidFill>
                                <a:latin typeface="Cambria Math" panose="02040503050406030204" pitchFamily="18" charset="0"/>
                              </a:rPr>
                              <m:t>.</m:t>
                            </m:r>
                          </m:e>
                          <m:e>
                            <m:r>
                              <a:rPr lang="en-US" sz="1400" b="0" i="1" smtClean="0">
                                <a:solidFill>
                                  <a:schemeClr val="bg1"/>
                                </a:solidFill>
                                <a:latin typeface="Cambria Math" panose="02040503050406030204" pitchFamily="18" charset="0"/>
                              </a:rPr>
                              <m:t>.</m:t>
                            </m:r>
                          </m:e>
                          <m:e/>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r>
                              <a:rPr lang="en-US" sz="1400" b="0" i="1" smtClean="0">
                                <a:solidFill>
                                  <a:schemeClr val="bg1"/>
                                </a:solidFill>
                                <a:latin typeface="Cambria Math" panose="02040503050406030204" pitchFamily="18" charset="0"/>
                              </a:rPr>
                              <m:t>−</m:t>
                            </m:r>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sSub>
                              <m:sSubPr>
                                <m:ctrlPr>
                                  <a:rPr lang="ru-RU" sz="1400" i="1">
                                    <a:solidFill>
                                      <a:schemeClr val="bg1"/>
                                    </a:solidFill>
                                    <a:latin typeface="Cambria Math" panose="02040503050406030204" pitchFamily="18" charset="0"/>
                                  </a:rPr>
                                </m:ctrlPr>
                              </m:sSubPr>
                              <m:e>
                                <m:r>
                                  <a:rPr lang="ru-RU"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0</m:t>
                                </m:r>
                              </m:sub>
                            </m:sSub>
                          </m:e>
                        </m:eqArr>
                      </m:e>
                    </m:d>
                  </m:oMath>
                </a14:m>
                <a:r>
                  <a:rPr lang="en-US" sz="1400" dirty="0"/>
                  <a:t>.</a:t>
                </a:r>
                <a:endParaRPr lang="ru-RU" sz="1400" dirty="0"/>
              </a:p>
            </p:txBody>
          </p:sp>
        </mc:Choice>
        <mc:Fallback xmlns="">
          <p:sp>
            <p:nvSpPr>
              <p:cNvPr id="16" name="TextBox 15">
                <a:extLst>
                  <a:ext uri="{FF2B5EF4-FFF2-40B4-BE49-F238E27FC236}">
                    <a16:creationId xmlns:a16="http://schemas.microsoft.com/office/drawing/2014/main" id="{4AA14FFA-4D94-4276-BB79-45A287A0DF33}"/>
                  </a:ext>
                </a:extLst>
              </p:cNvPr>
              <p:cNvSpPr txBox="1">
                <a:spLocks noRot="1" noChangeAspect="1" noMove="1" noResize="1" noEditPoints="1" noAdjustHandles="1" noChangeArrowheads="1" noChangeShapeType="1" noTextEdit="1"/>
              </p:cNvSpPr>
              <p:nvPr/>
            </p:nvSpPr>
            <p:spPr>
              <a:xfrm>
                <a:off x="7272673" y="1056699"/>
                <a:ext cx="6892290" cy="208877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9CF233-0A77-464C-8BE3-7E9D2524EE5D}"/>
                  </a:ext>
                </a:extLst>
              </p:cNvPr>
              <p:cNvSpPr txBox="1"/>
              <p:nvPr/>
            </p:nvSpPr>
            <p:spPr>
              <a:xfrm>
                <a:off x="518979" y="5447923"/>
                <a:ext cx="7471719"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8" name="TextBox 17">
                <a:extLst>
                  <a:ext uri="{FF2B5EF4-FFF2-40B4-BE49-F238E27FC236}">
                    <a16:creationId xmlns:a16="http://schemas.microsoft.com/office/drawing/2014/main" id="{919CF233-0A77-464C-8BE3-7E9D2524EE5D}"/>
                  </a:ext>
                </a:extLst>
              </p:cNvPr>
              <p:cNvSpPr txBox="1">
                <a:spLocks noRot="1" noChangeAspect="1" noMove="1" noResize="1" noEditPoints="1" noAdjustHandles="1" noChangeArrowheads="1" noChangeShapeType="1" noTextEdit="1"/>
              </p:cNvSpPr>
              <p:nvPr/>
            </p:nvSpPr>
            <p:spPr>
              <a:xfrm>
                <a:off x="518979" y="5447923"/>
                <a:ext cx="7471719" cy="618118"/>
              </a:xfrm>
              <a:prstGeom prst="rect">
                <a:avLst/>
              </a:prstGeom>
              <a:blipFill>
                <a:blip r:embed="rId11"/>
                <a:stretch>
                  <a:fillRect b="-891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8A540E3-FF4F-409B-BEE6-3BECEA5921BD}"/>
                  </a:ext>
                </a:extLst>
              </p:cNvPr>
              <p:cNvSpPr txBox="1"/>
              <p:nvPr/>
            </p:nvSpPr>
            <p:spPr>
              <a:xfrm>
                <a:off x="518982" y="2463225"/>
                <a:ext cx="7471719"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20" name="TextBox 19">
                <a:extLst>
                  <a:ext uri="{FF2B5EF4-FFF2-40B4-BE49-F238E27FC236}">
                    <a16:creationId xmlns:a16="http://schemas.microsoft.com/office/drawing/2014/main" id="{68A540E3-FF4F-409B-BEE6-3BECEA5921BD}"/>
                  </a:ext>
                </a:extLst>
              </p:cNvPr>
              <p:cNvSpPr txBox="1">
                <a:spLocks noRot="1" noChangeAspect="1" noMove="1" noResize="1" noEditPoints="1" noAdjustHandles="1" noChangeArrowheads="1" noChangeShapeType="1" noTextEdit="1"/>
              </p:cNvSpPr>
              <p:nvPr/>
            </p:nvSpPr>
            <p:spPr>
              <a:xfrm>
                <a:off x="518982" y="2463225"/>
                <a:ext cx="7471719" cy="618118"/>
              </a:xfrm>
              <a:prstGeom prst="rect">
                <a:avLst/>
              </a:prstGeom>
              <a:blipFill>
                <a:blip r:embed="rId12"/>
                <a:stretch>
                  <a:fillRect b="-990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D260C52-3379-4AE6-B3D3-5E9173EB9F3C}"/>
                  </a:ext>
                </a:extLst>
              </p:cNvPr>
              <p:cNvSpPr txBox="1"/>
              <p:nvPr/>
            </p:nvSpPr>
            <p:spPr>
              <a:xfrm>
                <a:off x="453081" y="4559635"/>
                <a:ext cx="7084540"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22" name="TextBox 21">
                <a:extLst>
                  <a:ext uri="{FF2B5EF4-FFF2-40B4-BE49-F238E27FC236}">
                    <a16:creationId xmlns:a16="http://schemas.microsoft.com/office/drawing/2014/main" id="{ED260C52-3379-4AE6-B3D3-5E9173EB9F3C}"/>
                  </a:ext>
                </a:extLst>
              </p:cNvPr>
              <p:cNvSpPr txBox="1">
                <a:spLocks noRot="1" noChangeAspect="1" noMove="1" noResize="1" noEditPoints="1" noAdjustHandles="1" noChangeArrowheads="1" noChangeShapeType="1" noTextEdit="1"/>
              </p:cNvSpPr>
              <p:nvPr/>
            </p:nvSpPr>
            <p:spPr>
              <a:xfrm>
                <a:off x="453081" y="4559635"/>
                <a:ext cx="7084540" cy="618118"/>
              </a:xfrm>
              <a:prstGeom prst="rect">
                <a:avLst/>
              </a:prstGeom>
              <a:blipFill>
                <a:blip r:embed="rId13"/>
                <a:stretch>
                  <a:fillRect b="-8911"/>
                </a:stretch>
              </a:blipFill>
            </p:spPr>
            <p:txBody>
              <a:bodyPr/>
              <a:lstStyle/>
              <a:p>
                <a:r>
                  <a:rPr lang="ru-RU">
                    <a:noFill/>
                  </a:rPr>
                  <a:t> </a:t>
                </a:r>
              </a:p>
            </p:txBody>
          </p:sp>
        </mc:Fallback>
      </mc:AlternateContent>
    </p:spTree>
    <p:extLst>
      <p:ext uri="{BB962C8B-B14F-4D97-AF65-F5344CB8AC3E}">
        <p14:creationId xmlns:p14="http://schemas.microsoft.com/office/powerpoint/2010/main" val="2030012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30724</TotalTime>
  <Words>3277</Words>
  <Application>Microsoft Office PowerPoint</Application>
  <PresentationFormat>Широкоэкранный</PresentationFormat>
  <Paragraphs>414</Paragraphs>
  <Slides>39</Slides>
  <Notes>39</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39</vt:i4>
      </vt:variant>
    </vt:vector>
  </HeadingPairs>
  <TitlesOfParts>
    <vt:vector size="48" baseType="lpstr">
      <vt:lpstr>Arial</vt:lpstr>
      <vt:lpstr>Cambria</vt:lpstr>
      <vt:lpstr>Cambria Math</vt:lpstr>
      <vt:lpstr>Comic Sans MS</vt:lpstr>
      <vt:lpstr>Dutch801 Rm BT</vt:lpstr>
      <vt:lpstr>Technic</vt:lpstr>
      <vt:lpstr>Times New Roman</vt:lpstr>
      <vt:lpstr>1_Международный</vt:lpstr>
      <vt:lpstr>123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1547</cp:revision>
  <dcterms:created xsi:type="dcterms:W3CDTF">2006-04-24T07:21:38Z</dcterms:created>
  <dcterms:modified xsi:type="dcterms:W3CDTF">2020-10-11T18:44:24Z</dcterms:modified>
</cp:coreProperties>
</file>